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4cbcf74a1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4cbcf74a1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4cbcf74a1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4cbcf74a1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4cbcf74a18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4cbcf74a18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5ebc696b7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5ebc696b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0600" y="63950"/>
            <a:ext cx="772279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0600" y="0"/>
            <a:ext cx="772279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0600" y="0"/>
            <a:ext cx="772279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0600" y="0"/>
            <a:ext cx="7722801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7975" y="0"/>
            <a:ext cx="3392451" cy="2259427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5" name="Google Shape;7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99529" y="0"/>
            <a:ext cx="3392445" cy="225942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6" name="Google Shape;76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7975" y="2884075"/>
            <a:ext cx="3392451" cy="225942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7" name="Google Shape;77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99524" y="2884066"/>
            <a:ext cx="3392451" cy="225943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