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BIZ UDPGothic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IZUDPGothic-regular.fntdata"/><Relationship Id="rId14" Type="http://schemas.openxmlformats.org/officeDocument/2006/relationships/slide" Target="slides/slide9.xml"/><Relationship Id="rId16" Type="http://schemas.openxmlformats.org/officeDocument/2006/relationships/font" Target="fonts/BIZUDP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d45759d1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d45759d1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d45759d1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d45759d1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d45759d1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d45759d1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45759d1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45759d1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d45759d1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d45759d1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d45759d1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d45759d1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e4d10bc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e4d10bc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e4d10bc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e4d10bc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IZ UDPGothic"/>
              <a:buChar char="●"/>
              <a:defRPr sz="18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●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●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78750"/>
            <a:ext cx="8520600" cy="25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画像認識 AI と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プログラミングを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組み合わせてみよう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トレーニングしたモデルをエクスポート（ほぞん）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650" y="1322375"/>
            <a:ext cx="331470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5712750" y="1322375"/>
            <a:ext cx="1255800" cy="603600"/>
          </a:xfrm>
          <a:prstGeom prst="wedgeRoundRectCallout">
            <a:avLst>
              <a:gd fmla="val -57344" name="adj1"/>
              <a:gd fmla="val 91704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おす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モデルをアップロードする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038" y="1187274"/>
            <a:ext cx="6913925" cy="334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5"/>
          <p:cNvSpPr/>
          <p:nvPr/>
        </p:nvSpPr>
        <p:spPr>
          <a:xfrm>
            <a:off x="6189775" y="1916925"/>
            <a:ext cx="1255800" cy="603600"/>
          </a:xfrm>
          <a:prstGeom prst="wedgeRoundRectCallout">
            <a:avLst>
              <a:gd fmla="val -57344" name="adj1"/>
              <a:gd fmla="val 91704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おす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リンクをコピーする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2907" l="0" r="0" t="0"/>
          <a:stretch/>
        </p:blipFill>
        <p:spPr>
          <a:xfrm>
            <a:off x="1135551" y="1152475"/>
            <a:ext cx="6872899" cy="3416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6"/>
          <p:cNvSpPr/>
          <p:nvPr/>
        </p:nvSpPr>
        <p:spPr>
          <a:xfrm>
            <a:off x="6348800" y="2684300"/>
            <a:ext cx="1255800" cy="603600"/>
          </a:xfrm>
          <a:prstGeom prst="wedgeRoundRectCallout">
            <a:avLst>
              <a:gd fmla="val 32386" name="adj1"/>
              <a:gd fmla="val 116899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おす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拡張機能を使えるスクラッチを開く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401" y="1152475"/>
            <a:ext cx="4555208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311700" y="1923825"/>
            <a:ext cx="2903100" cy="869100"/>
          </a:xfrm>
          <a:prstGeom prst="wedgeRoundRectCallout">
            <a:avLst>
              <a:gd fmla="val 34994" name="adj1"/>
              <a:gd fmla="val -105109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Scratch ではなく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Stretch3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TM2Scratch を</a:t>
            </a:r>
            <a:r>
              <a:rPr lang="ja"/>
              <a:t>追加する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75" y="1252538"/>
            <a:ext cx="398145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313" y="976313"/>
            <a:ext cx="292417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トレーニングしたモデルを読み込む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376" y="1152475"/>
            <a:ext cx="581307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コンピュータに保存する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おす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638" y="1228725"/>
            <a:ext cx="503872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7416775" y="2721125"/>
            <a:ext cx="1255800" cy="603600"/>
          </a:xfrm>
          <a:prstGeom prst="wedgeRoundRectCallout">
            <a:avLst>
              <a:gd fmla="val -103575" name="adj1"/>
              <a:gd fmla="val 53931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おす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名前を変更して保存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837" y="1140475"/>
            <a:ext cx="5972325" cy="369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/>
          <p:nvPr/>
        </p:nvSpPr>
        <p:spPr>
          <a:xfrm>
            <a:off x="5980550" y="2389675"/>
            <a:ext cx="2481900" cy="603600"/>
          </a:xfrm>
          <a:prstGeom prst="wedgeRoundRectCallout">
            <a:avLst>
              <a:gd fmla="val -41993" name="adj1"/>
              <a:gd fmla="val -131138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場所をおぼえる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5653850" y="3229550"/>
            <a:ext cx="3135300" cy="941400"/>
          </a:xfrm>
          <a:prstGeom prst="wedgeRoundRectCallout">
            <a:avLst>
              <a:gd fmla="val -36373" name="adj1"/>
              <a:gd fmla="val 78683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名前</a:t>
            </a: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を</a:t>
            </a: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変える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FF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.sb3</a:t>
            </a: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 は消さない！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