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BIZ UDPGothic"/>
      <p:regular r:id="rId18"/>
      <p:bold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BIZUDPGothic-bold.fntdata"/><Relationship Id="rId6" Type="http://schemas.openxmlformats.org/officeDocument/2006/relationships/slide" Target="slides/slide1.xml"/><Relationship Id="rId18" Type="http://schemas.openxmlformats.org/officeDocument/2006/relationships/font" Target="fonts/BIZUDPGothic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4ce241726b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4ce241726b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4ce241726b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4ce241726b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4ce241726b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4ce241726b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4ce241726b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4ce241726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4ce241726b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4ce241726b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4ce241726b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4ce241726b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4f4432c9c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4f4432c9c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4f4432c9c5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4f4432c9c5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4ce241726b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4ce241726b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4ce241726b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4ce241726b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4ce241726b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4ce241726b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IZ UDPGothic"/>
              <a:buNone/>
              <a:defRPr sz="2800">
                <a:solidFill>
                  <a:schemeClr val="dk1"/>
                </a:solidFill>
                <a:latin typeface="BIZ UDPGothic"/>
                <a:ea typeface="BIZ UDPGothic"/>
                <a:cs typeface="BIZ UDPGothic"/>
                <a:sym typeface="BIZ UDP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IZ UDPGothic"/>
              <a:buNone/>
              <a:defRPr sz="2800">
                <a:solidFill>
                  <a:schemeClr val="dk1"/>
                </a:solidFill>
                <a:latin typeface="BIZ UDPGothic"/>
                <a:ea typeface="BIZ UDPGothic"/>
                <a:cs typeface="BIZ UDPGothic"/>
                <a:sym typeface="BIZ UDPGothi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IZ UDPGothic"/>
              <a:buNone/>
              <a:defRPr sz="2800">
                <a:solidFill>
                  <a:schemeClr val="dk1"/>
                </a:solidFill>
                <a:latin typeface="BIZ UDPGothic"/>
                <a:ea typeface="BIZ UDPGothic"/>
                <a:cs typeface="BIZ UDPGothic"/>
                <a:sym typeface="BIZ UDPGothi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IZ UDPGothic"/>
              <a:buNone/>
              <a:defRPr sz="2800">
                <a:solidFill>
                  <a:schemeClr val="dk1"/>
                </a:solidFill>
                <a:latin typeface="BIZ UDPGothic"/>
                <a:ea typeface="BIZ UDPGothic"/>
                <a:cs typeface="BIZ UDPGothic"/>
                <a:sym typeface="BIZ UDPGothi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IZ UDPGothic"/>
              <a:buNone/>
              <a:defRPr sz="2800">
                <a:solidFill>
                  <a:schemeClr val="dk1"/>
                </a:solidFill>
                <a:latin typeface="BIZ UDPGothic"/>
                <a:ea typeface="BIZ UDPGothic"/>
                <a:cs typeface="BIZ UDPGothic"/>
                <a:sym typeface="BIZ UDPGothi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IZ UDPGothic"/>
              <a:buNone/>
              <a:defRPr sz="2800">
                <a:solidFill>
                  <a:schemeClr val="dk1"/>
                </a:solidFill>
                <a:latin typeface="BIZ UDPGothic"/>
                <a:ea typeface="BIZ UDPGothic"/>
                <a:cs typeface="BIZ UDPGothic"/>
                <a:sym typeface="BIZ UDPGothi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IZ UDPGothic"/>
              <a:buNone/>
              <a:defRPr sz="2800">
                <a:solidFill>
                  <a:schemeClr val="dk1"/>
                </a:solidFill>
                <a:latin typeface="BIZ UDPGothic"/>
                <a:ea typeface="BIZ UDPGothic"/>
                <a:cs typeface="BIZ UDPGothic"/>
                <a:sym typeface="BIZ UDPGothi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IZ UDPGothic"/>
              <a:buNone/>
              <a:defRPr sz="2800">
                <a:solidFill>
                  <a:schemeClr val="dk1"/>
                </a:solidFill>
                <a:latin typeface="BIZ UDPGothic"/>
                <a:ea typeface="BIZ UDPGothic"/>
                <a:cs typeface="BIZ UDPGothic"/>
                <a:sym typeface="BIZ UDPGothi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IZ UDPGothic"/>
              <a:buNone/>
              <a:defRPr sz="2800">
                <a:solidFill>
                  <a:schemeClr val="dk1"/>
                </a:solidFill>
                <a:latin typeface="BIZ UDPGothic"/>
                <a:ea typeface="BIZ UDPGothic"/>
                <a:cs typeface="BIZ UDPGothic"/>
                <a:sym typeface="BIZ UDPGothi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IZ UDPGothic"/>
              <a:buChar char="●"/>
              <a:defRPr sz="1800">
                <a:solidFill>
                  <a:schemeClr val="dk2"/>
                </a:solidFill>
                <a:latin typeface="BIZ UDPGothic"/>
                <a:ea typeface="BIZ UDPGothic"/>
                <a:cs typeface="BIZ UDPGothic"/>
                <a:sym typeface="BIZ UDPGothic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IZ UDPGothic"/>
              <a:buChar char="○"/>
              <a:defRPr>
                <a:solidFill>
                  <a:schemeClr val="dk2"/>
                </a:solidFill>
                <a:latin typeface="BIZ UDPGothic"/>
                <a:ea typeface="BIZ UDPGothic"/>
                <a:cs typeface="BIZ UDPGothic"/>
                <a:sym typeface="BIZ UDPGothic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IZ UDPGothic"/>
              <a:buChar char="■"/>
              <a:defRPr>
                <a:solidFill>
                  <a:schemeClr val="dk2"/>
                </a:solidFill>
                <a:latin typeface="BIZ UDPGothic"/>
                <a:ea typeface="BIZ UDPGothic"/>
                <a:cs typeface="BIZ UDPGothic"/>
                <a:sym typeface="BIZ UDPGothic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IZ UDPGothic"/>
              <a:buChar char="●"/>
              <a:defRPr>
                <a:solidFill>
                  <a:schemeClr val="dk2"/>
                </a:solidFill>
                <a:latin typeface="BIZ UDPGothic"/>
                <a:ea typeface="BIZ UDPGothic"/>
                <a:cs typeface="BIZ UDPGothic"/>
                <a:sym typeface="BIZ UDPGothic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IZ UDPGothic"/>
              <a:buChar char="○"/>
              <a:defRPr>
                <a:solidFill>
                  <a:schemeClr val="dk2"/>
                </a:solidFill>
                <a:latin typeface="BIZ UDPGothic"/>
                <a:ea typeface="BIZ UDPGothic"/>
                <a:cs typeface="BIZ UDPGothic"/>
                <a:sym typeface="BIZ UDPGothic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IZ UDPGothic"/>
              <a:buChar char="■"/>
              <a:defRPr>
                <a:solidFill>
                  <a:schemeClr val="dk2"/>
                </a:solidFill>
                <a:latin typeface="BIZ UDPGothic"/>
                <a:ea typeface="BIZ UDPGothic"/>
                <a:cs typeface="BIZ UDPGothic"/>
                <a:sym typeface="BIZ UDPGothic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IZ UDPGothic"/>
              <a:buChar char="●"/>
              <a:defRPr>
                <a:solidFill>
                  <a:schemeClr val="dk2"/>
                </a:solidFill>
                <a:latin typeface="BIZ UDPGothic"/>
                <a:ea typeface="BIZ UDPGothic"/>
                <a:cs typeface="BIZ UDPGothic"/>
                <a:sym typeface="BIZ UDPGothic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IZ UDPGothic"/>
              <a:buChar char="○"/>
              <a:defRPr>
                <a:solidFill>
                  <a:schemeClr val="dk2"/>
                </a:solidFill>
                <a:latin typeface="BIZ UDPGothic"/>
                <a:ea typeface="BIZ UDPGothic"/>
                <a:cs typeface="BIZ UDPGothic"/>
                <a:sym typeface="BIZ UDPGothic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IZ UDPGothic"/>
              <a:buChar char="■"/>
              <a:defRPr>
                <a:solidFill>
                  <a:schemeClr val="dk2"/>
                </a:solidFill>
                <a:latin typeface="BIZ UDPGothic"/>
                <a:ea typeface="BIZ UDPGothic"/>
                <a:cs typeface="BIZ UDPGothic"/>
                <a:sym typeface="BIZ UDPGothic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BIZ UDPGothic"/>
                <a:ea typeface="BIZ UDPGothic"/>
                <a:cs typeface="BIZ UDPGothic"/>
                <a:sym typeface="BIZ UDPGothic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BIZ UDPGothic"/>
                <a:ea typeface="BIZ UDPGothic"/>
                <a:cs typeface="BIZ UDPGothic"/>
                <a:sym typeface="BIZ UDPGothic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BIZ UDPGothic"/>
                <a:ea typeface="BIZ UDPGothic"/>
                <a:cs typeface="BIZ UDPGothic"/>
                <a:sym typeface="BIZ UDPGothic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BIZ UDPGothic"/>
                <a:ea typeface="BIZ UDPGothic"/>
                <a:cs typeface="BIZ UDPGothic"/>
                <a:sym typeface="BIZ UDPGothic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BIZ UDPGothic"/>
                <a:ea typeface="BIZ UDPGothic"/>
                <a:cs typeface="BIZ UDPGothic"/>
                <a:sym typeface="BIZ UDPGothic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BIZ UDPGothic"/>
                <a:ea typeface="BIZ UDPGothic"/>
                <a:cs typeface="BIZ UDPGothic"/>
                <a:sym typeface="BIZ UDPGothic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BIZ UDPGothic"/>
                <a:ea typeface="BIZ UDPGothic"/>
                <a:cs typeface="BIZ UDPGothic"/>
                <a:sym typeface="BIZ UDPGothic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BIZ UDPGothic"/>
                <a:ea typeface="BIZ UDPGothic"/>
                <a:cs typeface="BIZ UDPGothic"/>
                <a:sym typeface="BIZ UDPGothic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BIZ UDPGothic"/>
                <a:ea typeface="BIZ UDPGothic"/>
                <a:cs typeface="BIZ UDPGothic"/>
                <a:sym typeface="BIZ UDP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1678950"/>
            <a:ext cx="8520600" cy="178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latin typeface="BIZ UDPGothic"/>
                <a:ea typeface="BIZ UDPGothic"/>
                <a:cs typeface="BIZ UDPGothic"/>
                <a:sym typeface="BIZ UDPGothic"/>
              </a:rPr>
              <a:t>AI で画像認識を</a:t>
            </a:r>
            <a:endParaRPr>
              <a:latin typeface="BIZ UDPGothic"/>
              <a:ea typeface="BIZ UDPGothic"/>
              <a:cs typeface="BIZ UDPGothic"/>
              <a:sym typeface="BIZ UDP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latin typeface="BIZ UDPGothic"/>
                <a:ea typeface="BIZ UDPGothic"/>
                <a:cs typeface="BIZ UDPGothic"/>
                <a:sym typeface="BIZ UDPGothic"/>
              </a:rPr>
              <a:t>やってみよう</a:t>
            </a:r>
            <a:endParaRPr>
              <a:latin typeface="BIZ UDPGothic"/>
              <a:ea typeface="BIZ UDPGothic"/>
              <a:cs typeface="BIZ UDPGothic"/>
              <a:sym typeface="BIZ UDPGothic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3911175" y="1387500"/>
            <a:ext cx="2445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が　　ぞう　 にん　　しき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>
            <p:ph type="title"/>
          </p:nvPr>
        </p:nvSpPr>
        <p:spPr>
          <a:xfrm>
            <a:off x="311700" y="817050"/>
            <a:ext cx="8520600" cy="350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うまく見分けてくれたかな？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初めてだから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うまく行かなくて当たり前かも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何を変えたらよさそうか、考えよう！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グー・チョキ・パーを学習させよう</a:t>
            </a:r>
            <a:endParaRPr/>
          </a:p>
        </p:txBody>
      </p:sp>
      <p:pic>
        <p:nvPicPr>
          <p:cNvPr id="130" name="Google Shape;13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7650" y="1017725"/>
            <a:ext cx="5288689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3"/>
          <p:cNvSpPr/>
          <p:nvPr/>
        </p:nvSpPr>
        <p:spPr>
          <a:xfrm>
            <a:off x="5546400" y="3467750"/>
            <a:ext cx="3434100" cy="1306500"/>
          </a:xfrm>
          <a:prstGeom prst="wedgeRoundRectCallout">
            <a:avLst>
              <a:gd fmla="val -62530" name="adj1"/>
              <a:gd fmla="val -2359" name="adj2"/>
              <a:gd fmla="val 0" name="adj3"/>
            </a:avLst>
          </a:prstGeom>
          <a:solidFill>
            <a:srgbClr val="FFE599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BIZ UDPGothic"/>
              <a:buAutoNum type="arabicPeriod"/>
            </a:pPr>
            <a:r>
              <a:rPr lang="ja" sz="2400">
                <a:latin typeface="BIZ UDPGothic"/>
                <a:ea typeface="BIZ UDPGothic"/>
                <a:cs typeface="BIZ UDPGothic"/>
                <a:sym typeface="BIZ UDPGothic"/>
              </a:rPr>
              <a:t>おす</a:t>
            </a:r>
            <a:endParaRPr sz="2400">
              <a:latin typeface="BIZ UDPGothic"/>
              <a:ea typeface="BIZ UDPGothic"/>
              <a:cs typeface="BIZ UDPGothic"/>
              <a:sym typeface="BIZ UDPGothic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BIZ UDPGothic"/>
              <a:buAutoNum type="arabicPeriod"/>
            </a:pPr>
            <a:r>
              <a:rPr lang="ja" sz="2400">
                <a:latin typeface="BIZ UDPGothic"/>
                <a:ea typeface="BIZ UDPGothic"/>
                <a:cs typeface="BIZ UDPGothic"/>
                <a:sym typeface="BIZ UDPGothic"/>
              </a:rPr>
              <a:t>名前をいれる</a:t>
            </a:r>
            <a:endParaRPr sz="2400">
              <a:latin typeface="BIZ UDPGothic"/>
              <a:ea typeface="BIZ UDPGothic"/>
              <a:cs typeface="BIZ UDPGothic"/>
              <a:sym typeface="BIZ UDPGothic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BIZ UDPGothic"/>
              <a:buAutoNum type="arabicPeriod"/>
            </a:pPr>
            <a:r>
              <a:rPr lang="ja" sz="2400">
                <a:latin typeface="BIZ UDPGothic"/>
                <a:ea typeface="BIZ UDPGothic"/>
                <a:cs typeface="BIZ UDPGothic"/>
                <a:sym typeface="BIZ UDPGothic"/>
              </a:rPr>
              <a:t>トレーニングする</a:t>
            </a:r>
            <a:endParaRPr sz="2400">
              <a:latin typeface="BIZ UDPGothic"/>
              <a:ea typeface="BIZ UDPGothic"/>
              <a:cs typeface="BIZ UDPGothic"/>
              <a:sym typeface="BIZ UDP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/>
          <p:nvPr>
            <p:ph type="ctrTitle"/>
          </p:nvPr>
        </p:nvSpPr>
        <p:spPr>
          <a:xfrm>
            <a:off x="311708" y="1678950"/>
            <a:ext cx="8520600" cy="178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ほかに見分けさせたい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ものはあるかな？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Teachable Machine　ティーチャブルマシーン</a:t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b="2095" l="0" r="0" t="0"/>
          <a:stretch/>
        </p:blipFill>
        <p:spPr>
          <a:xfrm>
            <a:off x="1193763" y="1017725"/>
            <a:ext cx="6756474" cy="37408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2" name="Google Shape;62;p14"/>
          <p:cNvSpPr/>
          <p:nvPr/>
        </p:nvSpPr>
        <p:spPr>
          <a:xfrm>
            <a:off x="147550" y="2980425"/>
            <a:ext cx="2998800" cy="603600"/>
          </a:xfrm>
          <a:prstGeom prst="wedgeRoundRectCallout">
            <a:avLst>
              <a:gd fmla="val 34032" name="adj1"/>
              <a:gd fmla="val 114592" name="adj2"/>
              <a:gd fmla="val 0" name="adj3"/>
            </a:avLst>
          </a:prstGeom>
          <a:solidFill>
            <a:srgbClr val="FFE599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>
                <a:latin typeface="BIZ UDPGothic"/>
                <a:ea typeface="BIZ UDPGothic"/>
                <a:cs typeface="BIZ UDPGothic"/>
                <a:sym typeface="BIZ UDPGothic"/>
              </a:rPr>
              <a:t>「使ってみる」をおす</a:t>
            </a:r>
            <a:endParaRPr sz="2400">
              <a:latin typeface="BIZ UDPGothic"/>
              <a:ea typeface="BIZ UDPGothic"/>
              <a:cs typeface="BIZ UDPGothic"/>
              <a:sym typeface="BIZ UDP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「</a:t>
            </a:r>
            <a:r>
              <a:rPr lang="ja"/>
              <a:t>画像プロジェクト」を選ぶ</a:t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750" y="1163300"/>
            <a:ext cx="7524489" cy="3820976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/>
          <p:nvPr/>
        </p:nvSpPr>
        <p:spPr>
          <a:xfrm>
            <a:off x="154375" y="1831350"/>
            <a:ext cx="1193100" cy="603600"/>
          </a:xfrm>
          <a:prstGeom prst="wedgeRoundRectCallout">
            <a:avLst>
              <a:gd fmla="val 52862" name="adj1"/>
              <a:gd fmla="val 95328" name="adj2"/>
              <a:gd fmla="val 0" name="adj3"/>
            </a:avLst>
          </a:prstGeom>
          <a:solidFill>
            <a:srgbClr val="FFE599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>
                <a:latin typeface="BIZ UDPGothic"/>
                <a:ea typeface="BIZ UDPGothic"/>
                <a:cs typeface="BIZ UDPGothic"/>
                <a:sym typeface="BIZ UDPGothic"/>
              </a:rPr>
              <a:t>これ</a:t>
            </a:r>
            <a:endParaRPr sz="2400">
              <a:latin typeface="BIZ UDPGothic"/>
              <a:ea typeface="BIZ UDPGothic"/>
              <a:cs typeface="BIZ UDPGothic"/>
              <a:sym typeface="BIZ UDP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「</a:t>
            </a:r>
            <a:r>
              <a:rPr lang="ja"/>
              <a:t>標準(ひょうじゅん)の画像モデル」を選ぶ</a:t>
            </a:r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350" y="1242000"/>
            <a:ext cx="8877300" cy="35623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6" name="Google Shape;76;p16"/>
          <p:cNvSpPr/>
          <p:nvPr/>
        </p:nvSpPr>
        <p:spPr>
          <a:xfrm>
            <a:off x="1898500" y="4238950"/>
            <a:ext cx="1193100" cy="603600"/>
          </a:xfrm>
          <a:prstGeom prst="wedgeRoundRectCallout">
            <a:avLst>
              <a:gd fmla="val -40007" name="adj1"/>
              <a:gd fmla="val -102978" name="adj2"/>
              <a:gd fmla="val 0" name="adj3"/>
            </a:avLst>
          </a:prstGeom>
          <a:solidFill>
            <a:srgbClr val="FFE599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>
                <a:latin typeface="BIZ UDPGothic"/>
                <a:ea typeface="BIZ UDPGothic"/>
                <a:cs typeface="BIZ UDPGothic"/>
                <a:sym typeface="BIZ UDPGothic"/>
              </a:rPr>
              <a:t>こっち</a:t>
            </a:r>
            <a:endParaRPr sz="2400">
              <a:latin typeface="BIZ UDPGothic"/>
              <a:ea typeface="BIZ UDPGothic"/>
              <a:cs typeface="BIZ UDPGothic"/>
              <a:sym typeface="BIZ UDP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ctrTitle"/>
          </p:nvPr>
        </p:nvSpPr>
        <p:spPr>
          <a:xfrm>
            <a:off x="311708" y="2079150"/>
            <a:ext cx="8520600" cy="98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国旗を認識させてみよう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600" y="63950"/>
            <a:ext cx="2967176" cy="1976175"/>
          </a:xfrm>
          <a:prstGeom prst="rect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7" name="Google Shape;8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3773" y="63948"/>
            <a:ext cx="2967176" cy="1976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0611" y="2679675"/>
            <a:ext cx="2967176" cy="1976192"/>
          </a:xfrm>
          <a:prstGeom prst="rect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9" name="Google Shape;89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23775" y="2679698"/>
            <a:ext cx="2967176" cy="197617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8"/>
          <p:cNvSpPr txBox="1"/>
          <p:nvPr/>
        </p:nvSpPr>
        <p:spPr>
          <a:xfrm>
            <a:off x="1609638" y="2129050"/>
            <a:ext cx="1169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BIZ UDPGothic"/>
                <a:ea typeface="BIZ UDPGothic"/>
                <a:cs typeface="BIZ UDPGothic"/>
                <a:sym typeface="BIZ UDPGothic"/>
              </a:rPr>
              <a:t>アメリカ</a:t>
            </a:r>
            <a:endParaRPr sz="1800">
              <a:latin typeface="BIZ UDPGothic"/>
              <a:ea typeface="BIZ UDPGothic"/>
              <a:cs typeface="BIZ UDPGothic"/>
              <a:sym typeface="BIZ UDPGothic"/>
            </a:endParaRPr>
          </a:p>
        </p:txBody>
      </p:sp>
      <p:sp>
        <p:nvSpPr>
          <p:cNvPr id="91" name="Google Shape;91;p18"/>
          <p:cNvSpPr txBox="1"/>
          <p:nvPr/>
        </p:nvSpPr>
        <p:spPr>
          <a:xfrm>
            <a:off x="5808513" y="2129063"/>
            <a:ext cx="1169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BIZ UDPGothic"/>
                <a:ea typeface="BIZ UDPGothic"/>
                <a:cs typeface="BIZ UDPGothic"/>
                <a:sym typeface="BIZ UDPGothic"/>
              </a:rPr>
              <a:t>中国</a:t>
            </a:r>
            <a:endParaRPr sz="1800">
              <a:latin typeface="BIZ UDPGothic"/>
              <a:ea typeface="BIZ UDPGothic"/>
              <a:cs typeface="BIZ UDPGothic"/>
              <a:sym typeface="BIZ UDPGothic"/>
            </a:endParaRPr>
          </a:p>
        </p:txBody>
      </p:sp>
      <p:sp>
        <p:nvSpPr>
          <p:cNvPr id="92" name="Google Shape;92;p18"/>
          <p:cNvSpPr txBox="1"/>
          <p:nvPr/>
        </p:nvSpPr>
        <p:spPr>
          <a:xfrm>
            <a:off x="1609625" y="4655863"/>
            <a:ext cx="1169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BIZ UDPGothic"/>
                <a:ea typeface="BIZ UDPGothic"/>
                <a:cs typeface="BIZ UDPGothic"/>
                <a:sym typeface="BIZ UDPGothic"/>
              </a:rPr>
              <a:t>韓国</a:t>
            </a:r>
            <a:endParaRPr sz="1800">
              <a:latin typeface="BIZ UDPGothic"/>
              <a:ea typeface="BIZ UDPGothic"/>
              <a:cs typeface="BIZ UDPGothic"/>
              <a:sym typeface="BIZ UDPGothic"/>
            </a:endParaRPr>
          </a:p>
        </p:txBody>
      </p:sp>
      <p:sp>
        <p:nvSpPr>
          <p:cNvPr id="93" name="Google Shape;93;p18"/>
          <p:cNvSpPr txBox="1"/>
          <p:nvPr/>
        </p:nvSpPr>
        <p:spPr>
          <a:xfrm>
            <a:off x="5457675" y="4655875"/>
            <a:ext cx="1870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latin typeface="BIZ UDPGothic"/>
                <a:ea typeface="BIZ UDPGothic"/>
                <a:cs typeface="BIZ UDPGothic"/>
                <a:sym typeface="BIZ UDPGothic"/>
              </a:rPr>
              <a:t>サウジアラビア</a:t>
            </a:r>
            <a:endParaRPr sz="1800">
              <a:latin typeface="BIZ UDPGothic"/>
              <a:ea typeface="BIZ UDPGothic"/>
              <a:cs typeface="BIZ UDPGothic"/>
              <a:sym typeface="BIZ UDP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名前を変えて「ウェブカメラ」を押す</a:t>
            </a:r>
            <a:endParaRPr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0898" y="1173573"/>
            <a:ext cx="5322200" cy="3626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9"/>
          <p:cNvSpPr/>
          <p:nvPr/>
        </p:nvSpPr>
        <p:spPr>
          <a:xfrm>
            <a:off x="232550" y="1345725"/>
            <a:ext cx="1504800" cy="603600"/>
          </a:xfrm>
          <a:prstGeom prst="wedgeRoundRectCallout">
            <a:avLst>
              <a:gd fmla="val 85542" name="adj1"/>
              <a:gd fmla="val -11191" name="adj2"/>
              <a:gd fmla="val 0" name="adj3"/>
            </a:avLst>
          </a:prstGeom>
          <a:solidFill>
            <a:srgbClr val="FFE599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>
                <a:latin typeface="BIZ UDPGothic"/>
                <a:ea typeface="BIZ UDPGothic"/>
                <a:cs typeface="BIZ UDPGothic"/>
                <a:sym typeface="BIZ UDPGothic"/>
              </a:rPr>
              <a:t>中国</a:t>
            </a:r>
            <a:endParaRPr sz="2400">
              <a:latin typeface="BIZ UDPGothic"/>
              <a:ea typeface="BIZ UDPGothic"/>
              <a:cs typeface="BIZ UDPGothic"/>
              <a:sym typeface="BIZ UDPGothic"/>
            </a:endParaRPr>
          </a:p>
        </p:txBody>
      </p:sp>
      <p:sp>
        <p:nvSpPr>
          <p:cNvPr id="101" name="Google Shape;101;p19"/>
          <p:cNvSpPr/>
          <p:nvPr/>
        </p:nvSpPr>
        <p:spPr>
          <a:xfrm>
            <a:off x="232550" y="3112325"/>
            <a:ext cx="1504800" cy="603600"/>
          </a:xfrm>
          <a:prstGeom prst="wedgeRoundRectCallout">
            <a:avLst>
              <a:gd fmla="val 85542" name="adj1"/>
              <a:gd fmla="val -11191" name="adj2"/>
              <a:gd fmla="val 0" name="adj3"/>
            </a:avLst>
          </a:prstGeom>
          <a:solidFill>
            <a:srgbClr val="FFE599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>
                <a:latin typeface="BIZ UDPGothic"/>
                <a:ea typeface="BIZ UDPGothic"/>
                <a:cs typeface="BIZ UDPGothic"/>
                <a:sym typeface="BIZ UDPGothic"/>
              </a:rPr>
              <a:t>韓国</a:t>
            </a:r>
            <a:endParaRPr sz="2400">
              <a:latin typeface="BIZ UDPGothic"/>
              <a:ea typeface="BIZ UDPGothic"/>
              <a:cs typeface="BIZ UDPGothic"/>
              <a:sym typeface="BIZ UDPGothic"/>
            </a:endParaRPr>
          </a:p>
        </p:txBody>
      </p:sp>
      <p:sp>
        <p:nvSpPr>
          <p:cNvPr id="102" name="Google Shape;102;p19"/>
          <p:cNvSpPr/>
          <p:nvPr/>
        </p:nvSpPr>
        <p:spPr>
          <a:xfrm>
            <a:off x="3572275" y="2163525"/>
            <a:ext cx="2823000" cy="603600"/>
          </a:xfrm>
          <a:prstGeom prst="wedgeRoundRectCallout">
            <a:avLst>
              <a:gd fmla="val -79869" name="adj1"/>
              <a:gd fmla="val 4034" name="adj2"/>
              <a:gd fmla="val 0" name="adj3"/>
            </a:avLst>
          </a:prstGeom>
          <a:solidFill>
            <a:srgbClr val="FFE599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>
                <a:latin typeface="BIZ UDPGothic"/>
                <a:ea typeface="BIZ UDPGothic"/>
                <a:cs typeface="BIZ UDPGothic"/>
                <a:sym typeface="BIZ UDPGothic"/>
              </a:rPr>
              <a:t>書きかえたら、おす</a:t>
            </a:r>
            <a:endParaRPr sz="2400">
              <a:latin typeface="BIZ UDPGothic"/>
              <a:ea typeface="BIZ UDPGothic"/>
              <a:cs typeface="BIZ UDPGothic"/>
              <a:sym typeface="BIZ UDP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画像を50〜100枚撮影する</a:t>
            </a:r>
            <a:endParaRPr/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3837725" cy="318395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9" name="Google Shape;10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4575" y="1152475"/>
            <a:ext cx="3837725" cy="318392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0" name="Google Shape;110;p20"/>
          <p:cNvSpPr/>
          <p:nvPr/>
        </p:nvSpPr>
        <p:spPr>
          <a:xfrm>
            <a:off x="4356925" y="2517025"/>
            <a:ext cx="471900" cy="572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0"/>
          <p:cNvSpPr/>
          <p:nvPr/>
        </p:nvSpPr>
        <p:spPr>
          <a:xfrm>
            <a:off x="6766450" y="672475"/>
            <a:ext cx="1504800" cy="603600"/>
          </a:xfrm>
          <a:prstGeom prst="wedgeRoundRectCallout">
            <a:avLst>
              <a:gd fmla="val -27402" name="adj1"/>
              <a:gd fmla="val 107149" name="adj2"/>
              <a:gd fmla="val 0" name="adj3"/>
            </a:avLst>
          </a:prstGeom>
          <a:solidFill>
            <a:srgbClr val="FFE599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>
                <a:latin typeface="BIZ UDPGothic"/>
                <a:ea typeface="BIZ UDPGothic"/>
                <a:cs typeface="BIZ UDPGothic"/>
                <a:sym typeface="BIZ UDPGothic"/>
              </a:rPr>
              <a:t>この数</a:t>
            </a:r>
            <a:endParaRPr sz="2400">
              <a:latin typeface="BIZ UDPGothic"/>
              <a:ea typeface="BIZ UDPGothic"/>
              <a:cs typeface="BIZ UDPGothic"/>
              <a:sym typeface="BIZ UDPGothic"/>
            </a:endParaRPr>
          </a:p>
        </p:txBody>
      </p:sp>
      <p:sp>
        <p:nvSpPr>
          <p:cNvPr id="112" name="Google Shape;112;p20"/>
          <p:cNvSpPr/>
          <p:nvPr/>
        </p:nvSpPr>
        <p:spPr>
          <a:xfrm>
            <a:off x="5443800" y="3674775"/>
            <a:ext cx="3434100" cy="1306500"/>
          </a:xfrm>
          <a:prstGeom prst="wedgeRoundRectCallout">
            <a:avLst>
              <a:gd fmla="val -34047" name="adj1"/>
              <a:gd fmla="val -66368" name="adj2"/>
              <a:gd fmla="val 0" name="adj3"/>
            </a:avLst>
          </a:prstGeom>
          <a:solidFill>
            <a:srgbClr val="FFE599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>
                <a:latin typeface="BIZ UDPGothic"/>
                <a:ea typeface="BIZ UDPGothic"/>
                <a:cs typeface="BIZ UDPGothic"/>
                <a:sym typeface="BIZ UDPGothic"/>
              </a:rPr>
              <a:t>いろいろな</a:t>
            </a:r>
            <a:endParaRPr sz="2400">
              <a:latin typeface="BIZ UDPGothic"/>
              <a:ea typeface="BIZ UDPGothic"/>
              <a:cs typeface="BIZ UDPGothic"/>
              <a:sym typeface="BIZ UDP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>
                <a:latin typeface="BIZ UDPGothic"/>
                <a:ea typeface="BIZ UDPGothic"/>
                <a:cs typeface="BIZ UDPGothic"/>
                <a:sym typeface="BIZ UDPGothic"/>
              </a:rPr>
              <a:t>場所・大きさ・角度で</a:t>
            </a:r>
            <a:endParaRPr sz="2400">
              <a:latin typeface="BIZ UDPGothic"/>
              <a:ea typeface="BIZ UDPGothic"/>
              <a:cs typeface="BIZ UDPGothic"/>
              <a:sym typeface="BIZ UDP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「</a:t>
            </a:r>
            <a:r>
              <a:rPr lang="ja"/>
              <a:t>パー」もさつえいできたらトレーニング</a:t>
            </a:r>
            <a:endParaRPr/>
          </a:p>
        </p:txBody>
      </p:sp>
      <p:pic>
        <p:nvPicPr>
          <p:cNvPr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675" y="1017725"/>
            <a:ext cx="7524638" cy="3820974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1"/>
          <p:cNvSpPr/>
          <p:nvPr/>
        </p:nvSpPr>
        <p:spPr>
          <a:xfrm>
            <a:off x="6574925" y="3504125"/>
            <a:ext cx="1504800" cy="603600"/>
          </a:xfrm>
          <a:prstGeom prst="wedgeRoundRectCallout">
            <a:avLst>
              <a:gd fmla="val -20582" name="adj1"/>
              <a:gd fmla="val -93419" name="adj2"/>
              <a:gd fmla="val 0" name="adj3"/>
            </a:avLst>
          </a:prstGeom>
          <a:solidFill>
            <a:srgbClr val="FFE599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>
                <a:latin typeface="BIZ UDPGothic"/>
                <a:ea typeface="BIZ UDPGothic"/>
                <a:cs typeface="BIZ UDPGothic"/>
                <a:sym typeface="BIZ UDPGothic"/>
              </a:rPr>
              <a:t>おす</a:t>
            </a:r>
            <a:endParaRPr sz="2400">
              <a:latin typeface="BIZ UDPGothic"/>
              <a:ea typeface="BIZ UDPGothic"/>
              <a:cs typeface="BIZ UDPGothic"/>
              <a:sym typeface="BIZ UDP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