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Meiryo" panose="020B0604030504040204" pitchFamily="34" charset="-128"/>
      <p:regular r:id="rId37"/>
      <p:bold r:id="rId38"/>
      <p:italic r:id="rId39"/>
      <p:boldItalic r:id="rId40"/>
    </p:embeddedFont>
    <p:embeddedFont>
      <p:font typeface="Bebas Neue" panose="020B0606020202050201" pitchFamily="34" charset="0"/>
      <p:regular r:id="rId41"/>
    </p:embeddedFont>
    <p:embeddedFont>
      <p:font typeface="HiraKakuPro-W3" panose="020B0300000000000000" pitchFamily="34" charset="-128"/>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7181"/>
  </p:normalViewPr>
  <p:slideViewPr>
    <p:cSldViewPr snapToGrid="0">
      <p:cViewPr varScale="1">
        <p:scale>
          <a:sx n="112" d="100"/>
          <a:sy n="112" d="100"/>
        </p:scale>
        <p:origin x="1640"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261231c9f81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261231c9f81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9b0b8a6119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9b0b8a611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9b0b8a6119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9b0b8a611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9b0b8a6119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9b0b8a611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9b0b8a6119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9b0b8a611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61231c9f81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61231c9f81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61231c9f81_1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61231c9f81_1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61231c9f81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61231c9f81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5eda71916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5eda7191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61231c9f81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61231c9f81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9b0b8a6119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9b0b8a611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29b0b8a611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29b0b8a61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61231c9f81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61231c9f81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9b0b8a6119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9b0b8a611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61231c9f81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61231c9f81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61231c9f81_1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61231c9f81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61231c9f81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61231c9f81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61231c9f81_1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61231c9f81_1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61231c9f81_1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61231c9f81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61231c9f81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61231c9f81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61231c9f81_1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61231c9f81_1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61231c9f81_1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61231c9f81_1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61231c9f81_1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61231c9f81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61231c9f81_1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61231c9f81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61231c9f81_1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61231c9f81_1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61231c9f81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61231c9f81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61231c9f81_1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61231c9f81_1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f75af659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f75af659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9b0b8a611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9b0b8a611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9b0b8a611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9b0b8a611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9b0b8a611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9b0b8a611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9b0b8a6119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9b0b8a611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9b0b8a6119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9b0b8a611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9b0b8a6119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9b0b8a611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メインタイトル" type="title">
  <p:cSld name="TITLE">
    <p:bg>
      <p:bgPr>
        <a:solidFill>
          <a:srgbClr val="FAF0E6"/>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1567425"/>
            <a:ext cx="4248000" cy="15324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800"/>
              <a:buNone/>
              <a:defRPr sz="2800"/>
            </a:lvl1pPr>
            <a:lvl2pPr lvl="1"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2pPr>
            <a:lvl3pPr lvl="2"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3pPr>
            <a:lvl4pPr lvl="3"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4pPr>
            <a:lvl5pPr lvl="4"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5pPr>
            <a:lvl6pPr lvl="5"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6pPr>
            <a:lvl7pPr lvl="6"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7pPr>
            <a:lvl8pPr lvl="7"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8pPr>
            <a:lvl9pPr lvl="8" algn="ctr" rtl="0">
              <a:spcBef>
                <a:spcPts val="0"/>
              </a:spcBef>
              <a:spcAft>
                <a:spcPts val="0"/>
              </a:spcAft>
              <a:buClr>
                <a:srgbClr val="F6F6F6"/>
              </a:buClr>
              <a:buSzPts val="5800"/>
              <a:buFont typeface="Meiryo"/>
              <a:buNone/>
              <a:defRPr sz="5800">
                <a:solidFill>
                  <a:srgbClr val="F6F6F6"/>
                </a:solidFill>
                <a:latin typeface="Meiryo"/>
                <a:ea typeface="Meiryo"/>
                <a:cs typeface="Meiryo"/>
                <a:sym typeface="Meiryo"/>
              </a:defRPr>
            </a:lvl9pPr>
          </a:lstStyle>
          <a:p>
            <a:endParaRPr/>
          </a:p>
        </p:txBody>
      </p:sp>
      <p:sp>
        <p:nvSpPr>
          <p:cNvPr id="13" name="Google Shape;13;p2"/>
          <p:cNvSpPr/>
          <p:nvPr/>
        </p:nvSpPr>
        <p:spPr>
          <a:xfrm flipH="1">
            <a:off x="6039000" y="3495675"/>
            <a:ext cx="3105000" cy="819000"/>
          </a:xfrm>
          <a:prstGeom prst="round1Rect">
            <a:avLst>
              <a:gd name="adj" fmla="val 50000"/>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a:blip r:embed="rId2">
            <a:alphaModFix/>
          </a:blip>
          <a:stretch>
            <a:fillRect/>
          </a:stretch>
        </p:blipFill>
        <p:spPr>
          <a:xfrm>
            <a:off x="6353150" y="3722088"/>
            <a:ext cx="1733600" cy="385225"/>
          </a:xfrm>
          <a:prstGeom prst="rect">
            <a:avLst/>
          </a:prstGeom>
          <a:noFill/>
          <a:ln>
            <a:noFill/>
          </a:ln>
        </p:spPr>
      </p:pic>
      <p:sp>
        <p:nvSpPr>
          <p:cNvPr id="15" name="Google Shape;15;p2"/>
          <p:cNvSpPr/>
          <p:nvPr/>
        </p:nvSpPr>
        <p:spPr>
          <a:xfrm>
            <a:off x="7487475" y="123050"/>
            <a:ext cx="1382100" cy="385200"/>
          </a:xfrm>
          <a:prstGeom prst="rect">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AF0E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中間タイトル">
  <p:cSld name="TITLE_1">
    <p:bg>
      <p:bgPr>
        <a:solidFill>
          <a:srgbClr val="FAF0E6"/>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2736600" y="1992000"/>
            <a:ext cx="3670800" cy="1159500"/>
          </a:xfrm>
          <a:prstGeom prst="rect">
            <a:avLst/>
          </a:prstGeom>
        </p:spPr>
        <p:txBody>
          <a:bodyPr spcFirstLastPara="1" wrap="square" lIns="102500" tIns="102500" rIns="102500" bIns="102500"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5400"/>
              <a:buFont typeface="Meiryo"/>
              <a:buNone/>
              <a:defRPr sz="5400">
                <a:latin typeface="Meiryo"/>
                <a:ea typeface="Meiryo"/>
                <a:cs typeface="Meiryo"/>
                <a:sym typeface="Meiryo"/>
              </a:defRPr>
            </a:lvl2pPr>
            <a:lvl3pPr lvl="2" algn="ctr" rtl="0">
              <a:spcBef>
                <a:spcPts val="0"/>
              </a:spcBef>
              <a:spcAft>
                <a:spcPts val="0"/>
              </a:spcAft>
              <a:buSzPts val="5400"/>
              <a:buFont typeface="Meiryo"/>
              <a:buNone/>
              <a:defRPr sz="5400">
                <a:latin typeface="Meiryo"/>
                <a:ea typeface="Meiryo"/>
                <a:cs typeface="Meiryo"/>
                <a:sym typeface="Meiryo"/>
              </a:defRPr>
            </a:lvl3pPr>
            <a:lvl4pPr lvl="3" algn="ctr" rtl="0">
              <a:spcBef>
                <a:spcPts val="0"/>
              </a:spcBef>
              <a:spcAft>
                <a:spcPts val="0"/>
              </a:spcAft>
              <a:buSzPts val="5400"/>
              <a:buFont typeface="Meiryo"/>
              <a:buNone/>
              <a:defRPr sz="5400">
                <a:latin typeface="Meiryo"/>
                <a:ea typeface="Meiryo"/>
                <a:cs typeface="Meiryo"/>
                <a:sym typeface="Meiryo"/>
              </a:defRPr>
            </a:lvl4pPr>
            <a:lvl5pPr lvl="4" algn="ctr" rtl="0">
              <a:spcBef>
                <a:spcPts val="0"/>
              </a:spcBef>
              <a:spcAft>
                <a:spcPts val="0"/>
              </a:spcAft>
              <a:buSzPts val="5400"/>
              <a:buFont typeface="Meiryo"/>
              <a:buNone/>
              <a:defRPr sz="5400">
                <a:latin typeface="Meiryo"/>
                <a:ea typeface="Meiryo"/>
                <a:cs typeface="Meiryo"/>
                <a:sym typeface="Meiryo"/>
              </a:defRPr>
            </a:lvl5pPr>
            <a:lvl6pPr lvl="5" algn="ctr" rtl="0">
              <a:spcBef>
                <a:spcPts val="0"/>
              </a:spcBef>
              <a:spcAft>
                <a:spcPts val="0"/>
              </a:spcAft>
              <a:buSzPts val="5400"/>
              <a:buFont typeface="Meiryo"/>
              <a:buNone/>
              <a:defRPr sz="5400">
                <a:latin typeface="Meiryo"/>
                <a:ea typeface="Meiryo"/>
                <a:cs typeface="Meiryo"/>
                <a:sym typeface="Meiryo"/>
              </a:defRPr>
            </a:lvl6pPr>
            <a:lvl7pPr lvl="6" algn="ctr" rtl="0">
              <a:spcBef>
                <a:spcPts val="0"/>
              </a:spcBef>
              <a:spcAft>
                <a:spcPts val="0"/>
              </a:spcAft>
              <a:buSzPts val="5400"/>
              <a:buFont typeface="Meiryo"/>
              <a:buNone/>
              <a:defRPr sz="5400">
                <a:latin typeface="Meiryo"/>
                <a:ea typeface="Meiryo"/>
                <a:cs typeface="Meiryo"/>
                <a:sym typeface="Meiryo"/>
              </a:defRPr>
            </a:lvl7pPr>
            <a:lvl8pPr lvl="7" algn="ctr" rtl="0">
              <a:spcBef>
                <a:spcPts val="0"/>
              </a:spcBef>
              <a:spcAft>
                <a:spcPts val="0"/>
              </a:spcAft>
              <a:buSzPts val="5400"/>
              <a:buFont typeface="Meiryo"/>
              <a:buNone/>
              <a:defRPr sz="5400">
                <a:latin typeface="Meiryo"/>
                <a:ea typeface="Meiryo"/>
                <a:cs typeface="Meiryo"/>
                <a:sym typeface="Meiryo"/>
              </a:defRPr>
            </a:lvl8pPr>
            <a:lvl9pPr lvl="8" algn="ctr" rtl="0">
              <a:spcBef>
                <a:spcPts val="0"/>
              </a:spcBef>
              <a:spcAft>
                <a:spcPts val="0"/>
              </a:spcAft>
              <a:buSzPts val="5400"/>
              <a:buFont typeface="Meiryo"/>
              <a:buNone/>
              <a:defRPr sz="5400">
                <a:latin typeface="Meiryo"/>
                <a:ea typeface="Meiryo"/>
                <a:cs typeface="Meiryo"/>
                <a:sym typeface="Meiryo"/>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メッセージ強"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lvl1pPr lvl="0" algn="ctr" rtl="0">
              <a:spcBef>
                <a:spcPts val="0"/>
              </a:spcBef>
              <a:spcAft>
                <a:spcPts val="0"/>
              </a:spcAft>
              <a:buSzPts val="3300"/>
              <a:buNone/>
              <a:defRPr sz="33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a:lvl4pPr>
            <a:lvl5pPr marL="2286000" lvl="4" indent="-311150" rtl="0">
              <a:spcBef>
                <a:spcPts val="0"/>
              </a:spcBef>
              <a:spcAft>
                <a:spcPts val="0"/>
              </a:spcAft>
              <a:buSzPts val="13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cxnSp>
        <p:nvCxnSpPr>
          <p:cNvPr id="23" name="Google Shape;23;p5"/>
          <p:cNvCxnSpPr/>
          <p:nvPr/>
        </p:nvCxnSpPr>
        <p:spPr>
          <a:xfrm rot="10800000" flipH="1">
            <a:off x="400050" y="1190550"/>
            <a:ext cx="8391600" cy="9600"/>
          </a:xfrm>
          <a:prstGeom prst="straightConnector1">
            <a:avLst/>
          </a:prstGeom>
          <a:noFill/>
          <a:ln w="28575" cap="flat" cmpd="sng">
            <a:solidFill>
              <a:srgbClr val="FAF0E6"/>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333375" y="500151"/>
            <a:ext cx="82296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6" name="Google Shape;26;p6"/>
          <p:cNvSpPr txBox="1">
            <a:spLocks noGrp="1"/>
          </p:cNvSpPr>
          <p:nvPr>
            <p:ph type="body" idx="1"/>
          </p:nvPr>
        </p:nvSpPr>
        <p:spPr>
          <a:xfrm>
            <a:off x="457200" y="1318775"/>
            <a:ext cx="3994500" cy="3177000"/>
          </a:xfrm>
          <a:prstGeom prst="rect">
            <a:avLst/>
          </a:prstGeom>
        </p:spPr>
        <p:txBody>
          <a:bodyPr spcFirstLastPara="1" wrap="square" lIns="102500" tIns="102500" rIns="102500" bIns="102500" anchor="t" anchorCtr="0">
            <a:noAutofit/>
          </a:bodyPr>
          <a:lstStyle>
            <a:lvl1pPr marL="457200" lvl="0" indent="-355600" rtl="0">
              <a:spcBef>
                <a:spcPts val="700"/>
              </a:spcBef>
              <a:spcAft>
                <a:spcPts val="0"/>
              </a:spcAft>
              <a:buSzPts val="2000"/>
              <a:buChar char="●"/>
              <a:defRPr sz="2000">
                <a:solidFill>
                  <a:srgbClr val="434343"/>
                </a:solidFill>
              </a:defRPr>
            </a:lvl1pPr>
            <a:lvl2pPr marL="914400" lvl="1" indent="-355600" rtl="0">
              <a:spcBef>
                <a:spcPts val="0"/>
              </a:spcBef>
              <a:spcAft>
                <a:spcPts val="0"/>
              </a:spcAft>
              <a:buSzPts val="2000"/>
              <a:buChar char="○"/>
              <a:defRPr sz="2000">
                <a:solidFill>
                  <a:srgbClr val="434343"/>
                </a:solidFill>
              </a:defRPr>
            </a:lvl2pPr>
            <a:lvl3pPr marL="1371600" lvl="2" indent="-355600" rtl="0">
              <a:spcBef>
                <a:spcPts val="0"/>
              </a:spcBef>
              <a:spcAft>
                <a:spcPts val="0"/>
              </a:spcAft>
              <a:buSzPts val="2000"/>
              <a:buChar char="■"/>
              <a:defRPr sz="2000">
                <a:solidFill>
                  <a:srgbClr val="434343"/>
                </a:solidFill>
              </a:defRPr>
            </a:lvl3pPr>
            <a:lvl4pPr marL="1828800" lvl="3" indent="-317500" rtl="0">
              <a:spcBef>
                <a:spcPts val="0"/>
              </a:spcBef>
              <a:spcAft>
                <a:spcPts val="0"/>
              </a:spcAft>
              <a:buSzPts val="1400"/>
              <a:buChar char="●"/>
              <a:defRPr>
                <a:solidFill>
                  <a:srgbClr val="434343"/>
                </a:solidFill>
              </a:defRPr>
            </a:lvl4pPr>
            <a:lvl5pPr marL="2286000" lvl="4" indent="-311150" rtl="0">
              <a:spcBef>
                <a:spcPts val="0"/>
              </a:spcBef>
              <a:spcAft>
                <a:spcPts val="0"/>
              </a:spcAft>
              <a:buSzPts val="1300"/>
              <a:buChar char="○"/>
              <a:defRPr>
                <a:solidFill>
                  <a:srgbClr val="434343"/>
                </a:solidFill>
              </a:defRPr>
            </a:lvl5pPr>
            <a:lvl6pPr marL="2743200" lvl="5" indent="-304800" rtl="0">
              <a:spcBef>
                <a:spcPts val="0"/>
              </a:spcBef>
              <a:spcAft>
                <a:spcPts val="0"/>
              </a:spcAft>
              <a:buSzPts val="1200"/>
              <a:buChar char="■"/>
              <a:defRPr>
                <a:solidFill>
                  <a:srgbClr val="434343"/>
                </a:solidFill>
              </a:defRPr>
            </a:lvl6pPr>
            <a:lvl7pPr marL="3200400" lvl="6" indent="-304800" rtl="0">
              <a:spcBef>
                <a:spcPts val="0"/>
              </a:spcBef>
              <a:spcAft>
                <a:spcPts val="0"/>
              </a:spcAft>
              <a:buSzPts val="1200"/>
              <a:buChar char="●"/>
              <a:defRPr>
                <a:solidFill>
                  <a:srgbClr val="434343"/>
                </a:solidFill>
              </a:defRPr>
            </a:lvl7pPr>
            <a:lvl8pPr marL="3657600" lvl="7" indent="-304800" rtl="0">
              <a:spcBef>
                <a:spcPts val="0"/>
              </a:spcBef>
              <a:spcAft>
                <a:spcPts val="0"/>
              </a:spcAft>
              <a:buSzPts val="1200"/>
              <a:buChar char="○"/>
              <a:defRPr>
                <a:solidFill>
                  <a:srgbClr val="434343"/>
                </a:solidFill>
              </a:defRPr>
            </a:lvl8pPr>
            <a:lvl9pPr marL="4114800" lvl="8" indent="-304800" rtl="0">
              <a:spcBef>
                <a:spcPts val="0"/>
              </a:spcBef>
              <a:spcAft>
                <a:spcPts val="0"/>
              </a:spcAft>
              <a:buSzPts val="1200"/>
              <a:buChar char="■"/>
              <a:defRPr>
                <a:solidFill>
                  <a:srgbClr val="434343"/>
                </a:solidFill>
              </a:defRPr>
            </a:lvl9pPr>
          </a:lstStyle>
          <a:p>
            <a:endParaRPr/>
          </a:p>
        </p:txBody>
      </p:sp>
      <p:cxnSp>
        <p:nvCxnSpPr>
          <p:cNvPr id="27" name="Google Shape;27;p6"/>
          <p:cNvCxnSpPr/>
          <p:nvPr/>
        </p:nvCxnSpPr>
        <p:spPr>
          <a:xfrm rot="10800000" flipH="1">
            <a:off x="400050" y="1190550"/>
            <a:ext cx="8391600" cy="9600"/>
          </a:xfrm>
          <a:prstGeom prst="straightConnector1">
            <a:avLst/>
          </a:prstGeom>
          <a:noFill/>
          <a:ln w="28575" cap="flat" cmpd="sng">
            <a:solidFill>
              <a:srgbClr val="FAF0E6"/>
            </a:solidFill>
            <a:prstDash val="solid"/>
            <a:round/>
            <a:headEnd type="none" w="med" len="med"/>
            <a:tailEnd type="none" w="med" len="med"/>
          </a:ln>
        </p:spPr>
      </p:cxnSp>
      <p:sp>
        <p:nvSpPr>
          <p:cNvPr id="28" name="Google Shape;28;p6"/>
          <p:cNvSpPr txBox="1">
            <a:spLocks noGrp="1"/>
          </p:cNvSpPr>
          <p:nvPr>
            <p:ph type="body" idx="2"/>
          </p:nvPr>
        </p:nvSpPr>
        <p:spPr>
          <a:xfrm>
            <a:off x="4689375" y="1318775"/>
            <a:ext cx="3994500" cy="3177000"/>
          </a:xfrm>
          <a:prstGeom prst="rect">
            <a:avLst/>
          </a:prstGeom>
        </p:spPr>
        <p:txBody>
          <a:bodyPr spcFirstLastPara="1" wrap="square" lIns="102500" tIns="102500" rIns="102500" bIns="102500" anchor="t" anchorCtr="0">
            <a:noAutofit/>
          </a:bodyPr>
          <a:lstStyle>
            <a:lvl1pPr marL="457200" lvl="0" indent="-355600" rtl="0">
              <a:spcBef>
                <a:spcPts val="700"/>
              </a:spcBef>
              <a:spcAft>
                <a:spcPts val="0"/>
              </a:spcAft>
              <a:buSzPts val="2000"/>
              <a:buChar char="●"/>
              <a:defRPr sz="2000">
                <a:solidFill>
                  <a:srgbClr val="434343"/>
                </a:solidFill>
              </a:defRPr>
            </a:lvl1pPr>
            <a:lvl2pPr marL="914400" lvl="1" indent="-355600" rtl="0">
              <a:spcBef>
                <a:spcPts val="0"/>
              </a:spcBef>
              <a:spcAft>
                <a:spcPts val="0"/>
              </a:spcAft>
              <a:buSzPts val="2000"/>
              <a:buChar char="○"/>
              <a:defRPr sz="2000">
                <a:solidFill>
                  <a:srgbClr val="434343"/>
                </a:solidFill>
              </a:defRPr>
            </a:lvl2pPr>
            <a:lvl3pPr marL="1371600" lvl="2" indent="-355600" rtl="0">
              <a:spcBef>
                <a:spcPts val="0"/>
              </a:spcBef>
              <a:spcAft>
                <a:spcPts val="0"/>
              </a:spcAft>
              <a:buSzPts val="2000"/>
              <a:buChar char="■"/>
              <a:defRPr sz="2000">
                <a:solidFill>
                  <a:srgbClr val="434343"/>
                </a:solidFill>
              </a:defRPr>
            </a:lvl3pPr>
            <a:lvl4pPr marL="1828800" lvl="3" indent="-317500" rtl="0">
              <a:spcBef>
                <a:spcPts val="0"/>
              </a:spcBef>
              <a:spcAft>
                <a:spcPts val="0"/>
              </a:spcAft>
              <a:buSzPts val="1400"/>
              <a:buChar char="●"/>
              <a:defRPr>
                <a:solidFill>
                  <a:srgbClr val="434343"/>
                </a:solidFill>
              </a:defRPr>
            </a:lvl4pPr>
            <a:lvl5pPr marL="2286000" lvl="4" indent="-311150" rtl="0">
              <a:spcBef>
                <a:spcPts val="0"/>
              </a:spcBef>
              <a:spcAft>
                <a:spcPts val="0"/>
              </a:spcAft>
              <a:buSzPts val="1300"/>
              <a:buChar char="○"/>
              <a:defRPr>
                <a:solidFill>
                  <a:srgbClr val="434343"/>
                </a:solidFill>
              </a:defRPr>
            </a:lvl5pPr>
            <a:lvl6pPr marL="2743200" lvl="5" indent="-304800" rtl="0">
              <a:spcBef>
                <a:spcPts val="0"/>
              </a:spcBef>
              <a:spcAft>
                <a:spcPts val="0"/>
              </a:spcAft>
              <a:buSzPts val="1200"/>
              <a:buChar char="■"/>
              <a:defRPr>
                <a:solidFill>
                  <a:srgbClr val="434343"/>
                </a:solidFill>
              </a:defRPr>
            </a:lvl6pPr>
            <a:lvl7pPr marL="3200400" lvl="6" indent="-304800" rtl="0">
              <a:spcBef>
                <a:spcPts val="0"/>
              </a:spcBef>
              <a:spcAft>
                <a:spcPts val="0"/>
              </a:spcAft>
              <a:buSzPts val="1200"/>
              <a:buChar char="●"/>
              <a:defRPr>
                <a:solidFill>
                  <a:srgbClr val="434343"/>
                </a:solidFill>
              </a:defRPr>
            </a:lvl7pPr>
            <a:lvl8pPr marL="3657600" lvl="7" indent="-304800" rtl="0">
              <a:spcBef>
                <a:spcPts val="0"/>
              </a:spcBef>
              <a:spcAft>
                <a:spcPts val="0"/>
              </a:spcAft>
              <a:buSzPts val="1200"/>
              <a:buChar char="○"/>
              <a:defRPr>
                <a:solidFill>
                  <a:srgbClr val="434343"/>
                </a:solidFill>
              </a:defRPr>
            </a:lvl8pPr>
            <a:lvl9pPr marL="4114800" lvl="8" indent="-304800" rtl="0">
              <a:spcBef>
                <a:spcPts val="0"/>
              </a:spcBef>
              <a:spcAft>
                <a:spcPts val="0"/>
              </a:spcAft>
              <a:buSzPts val="1200"/>
              <a:buChar char="■"/>
              <a:defRPr>
                <a:solidFill>
                  <a:srgbClr val="434343"/>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列（2タイトルあり）">
  <p:cSld name="TITLE_AND_TWO_COLUMNS_1">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852475"/>
            <a:ext cx="36387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 name="Google Shape;31;p7"/>
          <p:cNvSpPr txBox="1">
            <a:spLocks noGrp="1"/>
          </p:cNvSpPr>
          <p:nvPr>
            <p:ph type="body" idx="1"/>
          </p:nvPr>
        </p:nvSpPr>
        <p:spPr>
          <a:xfrm>
            <a:off x="457200" y="1752600"/>
            <a:ext cx="3994500" cy="26289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SzPts val="1800"/>
              <a:buChar char="●"/>
              <a:defRPr sz="1800"/>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sz="1800"/>
            </a:lvl3pPr>
            <a:lvl4pPr marL="1828800" lvl="3" indent="-317500" rtl="0">
              <a:spcBef>
                <a:spcPts val="0"/>
              </a:spcBef>
              <a:spcAft>
                <a:spcPts val="0"/>
              </a:spcAft>
              <a:buSzPts val="1400"/>
              <a:buChar char="●"/>
              <a:defRPr/>
            </a:lvl4pPr>
            <a:lvl5pPr marL="2286000" lvl="4" indent="-311150" rtl="0">
              <a:spcBef>
                <a:spcPts val="0"/>
              </a:spcBef>
              <a:spcAft>
                <a:spcPts val="0"/>
              </a:spcAft>
              <a:buSzPts val="13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
        <p:nvSpPr>
          <p:cNvPr id="32" name="Google Shape;32;p7"/>
          <p:cNvSpPr txBox="1">
            <a:spLocks noGrp="1"/>
          </p:cNvSpPr>
          <p:nvPr>
            <p:ph type="title" idx="2"/>
          </p:nvPr>
        </p:nvSpPr>
        <p:spPr>
          <a:xfrm>
            <a:off x="4692301" y="776275"/>
            <a:ext cx="3638700" cy="694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3" name="Google Shape;33;p7"/>
          <p:cNvSpPr txBox="1">
            <a:spLocks noGrp="1"/>
          </p:cNvSpPr>
          <p:nvPr>
            <p:ph type="body" idx="3"/>
          </p:nvPr>
        </p:nvSpPr>
        <p:spPr>
          <a:xfrm>
            <a:off x="4692300" y="1752600"/>
            <a:ext cx="3994500" cy="2628900"/>
          </a:xfrm>
          <a:prstGeom prst="rect">
            <a:avLst/>
          </a:prstGeom>
        </p:spPr>
        <p:txBody>
          <a:bodyPr spcFirstLastPara="1" wrap="square" lIns="102500" tIns="102500" rIns="102500" bIns="102500" anchor="t" anchorCtr="0">
            <a:noAutofit/>
          </a:bodyPr>
          <a:lstStyle>
            <a:lvl1pPr marL="457200" lvl="0" indent="-342900" rtl="0">
              <a:spcBef>
                <a:spcPts val="700"/>
              </a:spcBef>
              <a:spcAft>
                <a:spcPts val="0"/>
              </a:spcAft>
              <a:buSzPts val="1800"/>
              <a:buChar char="●"/>
              <a:defRPr sz="1800"/>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sz="1800"/>
            </a:lvl3pPr>
            <a:lvl4pPr marL="1828800" lvl="3" indent="-317500" rtl="0">
              <a:spcBef>
                <a:spcPts val="0"/>
              </a:spcBef>
              <a:spcAft>
                <a:spcPts val="0"/>
              </a:spcAft>
              <a:buSzPts val="1400"/>
              <a:buChar char="●"/>
              <a:defRPr/>
            </a:lvl4pPr>
            <a:lvl5pPr marL="2286000" lvl="4" indent="-311150" rtl="0">
              <a:spcBef>
                <a:spcPts val="0"/>
              </a:spcBef>
              <a:spcAft>
                <a:spcPts val="0"/>
              </a:spcAft>
              <a:buSzPts val="13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cxnSp>
        <p:nvCxnSpPr>
          <p:cNvPr id="35" name="Google Shape;35;p8"/>
          <p:cNvCxnSpPr/>
          <p:nvPr/>
        </p:nvCxnSpPr>
        <p:spPr>
          <a:xfrm>
            <a:off x="276225" y="4638675"/>
            <a:ext cx="8610600" cy="0"/>
          </a:xfrm>
          <a:prstGeom prst="straightConnector1">
            <a:avLst/>
          </a:prstGeom>
          <a:noFill/>
          <a:ln w="28575" cap="flat" cmpd="sng">
            <a:solidFill>
              <a:srgbClr val="FAF0E6"/>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ラストスライド">
  <p:cSld name="CUSTOM">
    <p:bg>
      <p:bgPr>
        <a:solidFill>
          <a:srgbClr val="F6F6F6"/>
        </a:solidFill>
        <a:effectLst/>
      </p:bgPr>
    </p:bg>
    <p:spTree>
      <p:nvGrpSpPr>
        <p:cNvPr id="1" name="Shape 36"/>
        <p:cNvGrpSpPr/>
        <p:nvPr/>
      </p:nvGrpSpPr>
      <p:grpSpPr>
        <a:xfrm>
          <a:off x="0" y="0"/>
          <a:ext cx="0" cy="0"/>
          <a:chOff x="0" y="0"/>
          <a:chExt cx="0" cy="0"/>
        </a:xfrm>
      </p:grpSpPr>
      <p:pic>
        <p:nvPicPr>
          <p:cNvPr id="37" name="Google Shape;37;p9"/>
          <p:cNvPicPr preferRelativeResize="0"/>
          <p:nvPr/>
        </p:nvPicPr>
        <p:blipFill>
          <a:blip r:embed="rId2">
            <a:alphaModFix/>
          </a:blip>
          <a:stretch>
            <a:fillRect/>
          </a:stretch>
        </p:blipFill>
        <p:spPr>
          <a:xfrm>
            <a:off x="5905475" y="2388663"/>
            <a:ext cx="1733600" cy="385225"/>
          </a:xfrm>
          <a:prstGeom prst="rect">
            <a:avLst/>
          </a:prstGeom>
          <a:noFill/>
          <a:ln>
            <a:noFill/>
          </a:ln>
        </p:spPr>
      </p:pic>
      <p:sp>
        <p:nvSpPr>
          <p:cNvPr id="38" name="Google Shape;38;p9"/>
          <p:cNvSpPr/>
          <p:nvPr/>
        </p:nvSpPr>
        <p:spPr>
          <a:xfrm>
            <a:off x="0" y="0"/>
            <a:ext cx="4667100" cy="5143500"/>
          </a:xfrm>
          <a:prstGeom prst="flowChartDelay">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p:nvPr/>
        </p:nvSpPr>
        <p:spPr>
          <a:xfrm>
            <a:off x="7400925" y="133350"/>
            <a:ext cx="1581300" cy="466800"/>
          </a:xfrm>
          <a:prstGeom prst="rect">
            <a:avLst/>
          </a:pr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p:nvPr/>
        </p:nvSpPr>
        <p:spPr>
          <a:xfrm>
            <a:off x="3381375" y="2210088"/>
            <a:ext cx="7905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3500">
                <a:solidFill>
                  <a:srgbClr val="434343"/>
                </a:solidFill>
                <a:latin typeface="Bebas Neue"/>
                <a:ea typeface="Bebas Neue"/>
                <a:cs typeface="Bebas Neue"/>
                <a:sym typeface="Bebas Neue"/>
              </a:rPr>
              <a:t>FIN</a:t>
            </a:r>
            <a:endParaRPr sz="3500">
              <a:solidFill>
                <a:srgbClr val="434343"/>
              </a:solidFill>
              <a:latin typeface="Bebas Neue"/>
              <a:ea typeface="Bebas Neue"/>
              <a:cs typeface="Bebas Neue"/>
              <a:sym typeface="Bebas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文字をたくさん入れるスライド">
  <p:cSld name="TITLE_AND_BODY_1">
    <p:spTree>
      <p:nvGrpSpPr>
        <p:cNvPr id="1" name="Shape 41"/>
        <p:cNvGrpSpPr/>
        <p:nvPr/>
      </p:nvGrpSpPr>
      <p:grpSpPr>
        <a:xfrm>
          <a:off x="0" y="0"/>
          <a:ext cx="0" cy="0"/>
          <a:chOff x="0" y="0"/>
          <a:chExt cx="0" cy="0"/>
        </a:xfrm>
      </p:grpSpPr>
      <p:sp>
        <p:nvSpPr>
          <p:cNvPr id="42" name="Google Shape;42;p10"/>
          <p:cNvSpPr/>
          <p:nvPr/>
        </p:nvSpPr>
        <p:spPr>
          <a:xfrm>
            <a:off x="75" y="-6750"/>
            <a:ext cx="9144000" cy="559800"/>
          </a:xfrm>
          <a:prstGeom prst="rect">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0"/>
          <p:cNvSpPr txBox="1">
            <a:spLocks noGrp="1"/>
          </p:cNvSpPr>
          <p:nvPr>
            <p:ph type="body" idx="1"/>
          </p:nvPr>
        </p:nvSpPr>
        <p:spPr>
          <a:xfrm>
            <a:off x="164800" y="653475"/>
            <a:ext cx="8520000" cy="3952500"/>
          </a:xfrm>
          <a:prstGeom prst="rect">
            <a:avLst/>
          </a:prstGeom>
        </p:spPr>
        <p:txBody>
          <a:bodyPr spcFirstLastPara="1" wrap="square" lIns="102500" tIns="102500" rIns="102500" bIns="102500" anchor="t" anchorCtr="0">
            <a:noAutofit/>
          </a:bodyPr>
          <a:lstStyle>
            <a:lvl1pPr marL="457200" lvl="0" indent="-317500" rtl="0">
              <a:lnSpc>
                <a:spcPct val="120000"/>
              </a:lnSpc>
              <a:spcBef>
                <a:spcPts val="200"/>
              </a:spcBef>
              <a:spcAft>
                <a:spcPts val="0"/>
              </a:spcAft>
              <a:buClr>
                <a:srgbClr val="E06666"/>
              </a:buClr>
              <a:buSzPts val="1400"/>
              <a:buChar char="●"/>
              <a:defRPr sz="1400" b="0"/>
            </a:lvl1pPr>
            <a:lvl2pPr marL="914400" lvl="1" indent="-317500" rtl="0">
              <a:lnSpc>
                <a:spcPct val="120000"/>
              </a:lnSpc>
              <a:spcBef>
                <a:spcPts val="200"/>
              </a:spcBef>
              <a:spcAft>
                <a:spcPts val="0"/>
              </a:spcAft>
              <a:buClr>
                <a:srgbClr val="E06666"/>
              </a:buClr>
              <a:buSzPts val="1400"/>
              <a:buChar char="○"/>
              <a:defRPr sz="1400" b="0"/>
            </a:lvl2pPr>
            <a:lvl3pPr marL="1371600" lvl="2" indent="-311150" rtl="0">
              <a:lnSpc>
                <a:spcPct val="120000"/>
              </a:lnSpc>
              <a:spcBef>
                <a:spcPts val="200"/>
              </a:spcBef>
              <a:spcAft>
                <a:spcPts val="0"/>
              </a:spcAft>
              <a:buClr>
                <a:srgbClr val="EA9999"/>
              </a:buClr>
              <a:buSzPts val="1300"/>
              <a:buChar char="■"/>
              <a:defRPr sz="1300" b="0"/>
            </a:lvl3pPr>
            <a:lvl4pPr marL="1828800" lvl="3" indent="-311150" rtl="0">
              <a:lnSpc>
                <a:spcPct val="120000"/>
              </a:lnSpc>
              <a:spcBef>
                <a:spcPts val="200"/>
              </a:spcBef>
              <a:spcAft>
                <a:spcPts val="0"/>
              </a:spcAft>
              <a:buClr>
                <a:srgbClr val="E06666"/>
              </a:buClr>
              <a:buSzPts val="1300"/>
              <a:buChar char="●"/>
              <a:defRPr sz="1300" b="0"/>
            </a:lvl4pPr>
            <a:lvl5pPr marL="2286000" lvl="4" indent="-298450" rtl="0">
              <a:lnSpc>
                <a:spcPct val="120000"/>
              </a:lnSpc>
              <a:spcBef>
                <a:spcPts val="200"/>
              </a:spcBef>
              <a:spcAft>
                <a:spcPts val="0"/>
              </a:spcAft>
              <a:buClr>
                <a:srgbClr val="E06666"/>
              </a:buClr>
              <a:buSzPts val="1100"/>
              <a:buChar char="○"/>
              <a:defRPr sz="1100" b="0"/>
            </a:lvl5pPr>
            <a:lvl6pPr marL="2743200" lvl="5" indent="-292100" rtl="0">
              <a:lnSpc>
                <a:spcPct val="120000"/>
              </a:lnSpc>
              <a:spcBef>
                <a:spcPts val="200"/>
              </a:spcBef>
              <a:spcAft>
                <a:spcPts val="0"/>
              </a:spcAft>
              <a:buClr>
                <a:srgbClr val="E06666"/>
              </a:buClr>
              <a:buSzPts val="1000"/>
              <a:buChar char="■"/>
              <a:defRPr sz="1000" b="0"/>
            </a:lvl6pPr>
            <a:lvl7pPr marL="3200400" lvl="6" indent="-292100" rtl="0">
              <a:lnSpc>
                <a:spcPct val="120000"/>
              </a:lnSpc>
              <a:spcBef>
                <a:spcPts val="200"/>
              </a:spcBef>
              <a:spcAft>
                <a:spcPts val="0"/>
              </a:spcAft>
              <a:buClr>
                <a:srgbClr val="E06666"/>
              </a:buClr>
              <a:buSzPts val="1000"/>
              <a:buChar char="●"/>
              <a:defRPr sz="1000" b="0"/>
            </a:lvl7pPr>
            <a:lvl8pPr marL="3657600" lvl="7" indent="-292100" rtl="0">
              <a:lnSpc>
                <a:spcPct val="120000"/>
              </a:lnSpc>
              <a:spcBef>
                <a:spcPts val="200"/>
              </a:spcBef>
              <a:spcAft>
                <a:spcPts val="0"/>
              </a:spcAft>
              <a:buClr>
                <a:srgbClr val="E06666"/>
              </a:buClr>
              <a:buSzPts val="1000"/>
              <a:buChar char="○"/>
              <a:defRPr sz="1000" b="0"/>
            </a:lvl8pPr>
            <a:lvl9pPr marL="4114800" lvl="8" indent="-292100" rtl="0">
              <a:lnSpc>
                <a:spcPct val="120000"/>
              </a:lnSpc>
              <a:spcBef>
                <a:spcPts val="200"/>
              </a:spcBef>
              <a:spcAft>
                <a:spcPts val="0"/>
              </a:spcAft>
              <a:buClr>
                <a:srgbClr val="E06666"/>
              </a:buClr>
              <a:buSzPts val="1000"/>
              <a:buChar char="■"/>
              <a:defRPr sz="1000" b="0"/>
            </a:lvl9pPr>
          </a:lstStyle>
          <a:p>
            <a:endParaRPr/>
          </a:p>
        </p:txBody>
      </p:sp>
      <p:sp>
        <p:nvSpPr>
          <p:cNvPr id="44" name="Google Shape;44;p10"/>
          <p:cNvSpPr txBox="1">
            <a:spLocks noGrp="1"/>
          </p:cNvSpPr>
          <p:nvPr>
            <p:ph type="title"/>
          </p:nvPr>
        </p:nvSpPr>
        <p:spPr>
          <a:xfrm>
            <a:off x="164800" y="77250"/>
            <a:ext cx="8229600" cy="391800"/>
          </a:xfrm>
          <a:prstGeom prst="rect">
            <a:avLst/>
          </a:prstGeom>
        </p:spPr>
        <p:txBody>
          <a:bodyPr spcFirstLastPara="1" wrap="square" lIns="102500" tIns="102500" rIns="102500" bIns="102500" anchor="ctr" anchorCtr="0">
            <a:noAutofit/>
          </a:bodyPr>
          <a:lstStyle>
            <a:lvl1pPr lvl="0" rtl="0">
              <a:spcBef>
                <a:spcPts val="0"/>
              </a:spcBef>
              <a:spcAft>
                <a:spcPts val="0"/>
              </a:spcAft>
              <a:buSzPts val="1800"/>
              <a:buNone/>
              <a:defRPr sz="1800"/>
            </a:lvl1pPr>
            <a:lvl2pPr lvl="1" rtl="0">
              <a:spcBef>
                <a:spcPts val="0"/>
              </a:spcBef>
              <a:spcAft>
                <a:spcPts val="0"/>
              </a:spcAft>
              <a:buClr>
                <a:srgbClr val="F6F6F6"/>
              </a:buClr>
              <a:buSzPts val="1800"/>
              <a:buNone/>
              <a:defRPr sz="1800">
                <a:solidFill>
                  <a:srgbClr val="F6F6F6"/>
                </a:solidFill>
              </a:defRPr>
            </a:lvl2pPr>
            <a:lvl3pPr lvl="2" rtl="0">
              <a:spcBef>
                <a:spcPts val="0"/>
              </a:spcBef>
              <a:spcAft>
                <a:spcPts val="0"/>
              </a:spcAft>
              <a:buClr>
                <a:srgbClr val="F6F6F6"/>
              </a:buClr>
              <a:buSzPts val="1800"/>
              <a:buNone/>
              <a:defRPr sz="1800">
                <a:solidFill>
                  <a:srgbClr val="F6F6F6"/>
                </a:solidFill>
              </a:defRPr>
            </a:lvl3pPr>
            <a:lvl4pPr lvl="3" rtl="0">
              <a:spcBef>
                <a:spcPts val="0"/>
              </a:spcBef>
              <a:spcAft>
                <a:spcPts val="0"/>
              </a:spcAft>
              <a:buClr>
                <a:srgbClr val="F6F6F6"/>
              </a:buClr>
              <a:buSzPts val="1800"/>
              <a:buNone/>
              <a:defRPr sz="1800">
                <a:solidFill>
                  <a:srgbClr val="F6F6F6"/>
                </a:solidFill>
              </a:defRPr>
            </a:lvl4pPr>
            <a:lvl5pPr lvl="4" rtl="0">
              <a:spcBef>
                <a:spcPts val="0"/>
              </a:spcBef>
              <a:spcAft>
                <a:spcPts val="0"/>
              </a:spcAft>
              <a:buClr>
                <a:srgbClr val="F6F6F6"/>
              </a:buClr>
              <a:buSzPts val="1800"/>
              <a:buNone/>
              <a:defRPr sz="1800">
                <a:solidFill>
                  <a:srgbClr val="F6F6F6"/>
                </a:solidFill>
              </a:defRPr>
            </a:lvl5pPr>
            <a:lvl6pPr lvl="5" rtl="0">
              <a:spcBef>
                <a:spcPts val="0"/>
              </a:spcBef>
              <a:spcAft>
                <a:spcPts val="0"/>
              </a:spcAft>
              <a:buClr>
                <a:srgbClr val="F6F6F6"/>
              </a:buClr>
              <a:buSzPts val="1800"/>
              <a:buNone/>
              <a:defRPr sz="1800">
                <a:solidFill>
                  <a:srgbClr val="F6F6F6"/>
                </a:solidFill>
              </a:defRPr>
            </a:lvl6pPr>
            <a:lvl7pPr lvl="6" rtl="0">
              <a:spcBef>
                <a:spcPts val="0"/>
              </a:spcBef>
              <a:spcAft>
                <a:spcPts val="0"/>
              </a:spcAft>
              <a:buClr>
                <a:srgbClr val="F6F6F6"/>
              </a:buClr>
              <a:buSzPts val="1800"/>
              <a:buNone/>
              <a:defRPr sz="1800">
                <a:solidFill>
                  <a:srgbClr val="F6F6F6"/>
                </a:solidFill>
              </a:defRPr>
            </a:lvl7pPr>
            <a:lvl8pPr lvl="7" rtl="0">
              <a:spcBef>
                <a:spcPts val="0"/>
              </a:spcBef>
              <a:spcAft>
                <a:spcPts val="0"/>
              </a:spcAft>
              <a:buClr>
                <a:srgbClr val="F6F6F6"/>
              </a:buClr>
              <a:buSzPts val="1800"/>
              <a:buNone/>
              <a:defRPr sz="1800">
                <a:solidFill>
                  <a:srgbClr val="F6F6F6"/>
                </a:solidFill>
              </a:defRPr>
            </a:lvl8pPr>
            <a:lvl9pPr lvl="8" rtl="0">
              <a:spcBef>
                <a:spcPts val="0"/>
              </a:spcBef>
              <a:spcAft>
                <a:spcPts val="0"/>
              </a:spcAft>
              <a:buClr>
                <a:srgbClr val="F6F6F6"/>
              </a:buClr>
              <a:buSzPts val="1800"/>
              <a:buNone/>
              <a:defRPr sz="1800">
                <a:solidFill>
                  <a:srgbClr val="F6F6F6"/>
                </a:solidFill>
              </a:defRPr>
            </a:lvl9pPr>
          </a:lstStyle>
          <a:p>
            <a:endParaRPr/>
          </a:p>
        </p:txBody>
      </p:sp>
      <p:sp>
        <p:nvSpPr>
          <p:cNvPr id="45" name="Google Shape;45;p10"/>
          <p:cNvSpPr/>
          <p:nvPr/>
        </p:nvSpPr>
        <p:spPr>
          <a:xfrm rot="10800000" flipH="1">
            <a:off x="0" y="4713600"/>
            <a:ext cx="9144000" cy="38100"/>
          </a:xfrm>
          <a:prstGeom prst="rect">
            <a:avLst/>
          </a:prstGeom>
          <a:solidFill>
            <a:srgbClr val="FA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636688"/>
            <a:ext cx="8229600" cy="561600"/>
          </a:xfrm>
          <a:prstGeom prst="rect">
            <a:avLst/>
          </a:prstGeom>
          <a:noFill/>
          <a:ln>
            <a:noFill/>
          </a:ln>
        </p:spPr>
        <p:txBody>
          <a:bodyPr spcFirstLastPara="1" wrap="square" lIns="102500" tIns="102500" rIns="102500" bIns="102500" anchor="ctr" anchorCtr="0">
            <a:noAutofit/>
          </a:bodyPr>
          <a:lstStyle>
            <a:lvl1pPr lvl="0" rtl="0">
              <a:spcBef>
                <a:spcPts val="0"/>
              </a:spcBef>
              <a:spcAft>
                <a:spcPts val="0"/>
              </a:spcAft>
              <a:buClr>
                <a:srgbClr val="434343"/>
              </a:buClr>
              <a:buSzPts val="2400"/>
              <a:buFont typeface="HiraKakuPro-W3"/>
              <a:buNone/>
              <a:defRPr sz="2400" b="1">
                <a:solidFill>
                  <a:srgbClr val="434343"/>
                </a:solidFill>
                <a:latin typeface="HiraKakuPro-W3"/>
                <a:ea typeface="HiraKakuPro-W3"/>
                <a:cs typeface="HiraKakuPro-W3"/>
                <a:sym typeface="HiraKakuPro-W3"/>
              </a:defRPr>
            </a:lvl1pPr>
            <a:lvl2pPr lvl="1"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2pPr>
            <a:lvl3pPr lvl="2"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3pPr>
            <a:lvl4pPr lvl="3"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4pPr>
            <a:lvl5pPr lvl="4"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5pPr>
            <a:lvl6pPr lvl="5"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6pPr>
            <a:lvl7pPr lvl="6"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7pPr>
            <a:lvl8pPr lvl="7"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8pPr>
            <a:lvl9pPr lvl="8" rtl="0">
              <a:spcBef>
                <a:spcPts val="0"/>
              </a:spcBef>
              <a:spcAft>
                <a:spcPts val="0"/>
              </a:spcAft>
              <a:buClr>
                <a:schemeClr val="accent4"/>
              </a:buClr>
              <a:buSzPts val="2400"/>
              <a:buFont typeface="HiraKakuPro-W3"/>
              <a:buNone/>
              <a:defRPr sz="2400" b="1">
                <a:solidFill>
                  <a:schemeClr val="accent4"/>
                </a:solidFill>
                <a:latin typeface="HiraKakuPro-W3"/>
                <a:ea typeface="HiraKakuPro-W3"/>
                <a:cs typeface="HiraKakuPro-W3"/>
                <a:sym typeface="HiraKakuPro-W3"/>
              </a:defRPr>
            </a:lvl9pPr>
          </a:lstStyle>
          <a:p>
            <a:endParaRPr/>
          </a:p>
        </p:txBody>
      </p:sp>
      <p:sp>
        <p:nvSpPr>
          <p:cNvPr id="7" name="Google Shape;7;p1"/>
          <p:cNvSpPr txBox="1">
            <a:spLocks noGrp="1"/>
          </p:cNvSpPr>
          <p:nvPr>
            <p:ph type="body" idx="1"/>
          </p:nvPr>
        </p:nvSpPr>
        <p:spPr>
          <a:xfrm>
            <a:off x="799650" y="1373200"/>
            <a:ext cx="7544700" cy="3096900"/>
          </a:xfrm>
          <a:prstGeom prst="rect">
            <a:avLst/>
          </a:prstGeom>
          <a:noFill/>
          <a:ln>
            <a:noFill/>
          </a:ln>
        </p:spPr>
        <p:txBody>
          <a:bodyPr spcFirstLastPara="1" wrap="square" lIns="102500" tIns="102500" rIns="102500" bIns="102500" anchor="t" anchorCtr="0">
            <a:noAutofit/>
          </a:bodyPr>
          <a:lstStyle>
            <a:lvl1pPr marL="457200" lvl="0" indent="-355600" rtl="0">
              <a:lnSpc>
                <a:spcPct val="115000"/>
              </a:lnSpc>
              <a:spcBef>
                <a:spcPts val="700"/>
              </a:spcBef>
              <a:spcAft>
                <a:spcPts val="0"/>
              </a:spcAft>
              <a:buClr>
                <a:srgbClr val="E06666"/>
              </a:buClr>
              <a:buSzPts val="2000"/>
              <a:buFont typeface="HiraKakuPro-W3"/>
              <a:buChar char="●"/>
              <a:defRPr sz="2000" b="1">
                <a:solidFill>
                  <a:srgbClr val="666666"/>
                </a:solidFill>
                <a:latin typeface="HiraKakuPro-W3"/>
                <a:ea typeface="HiraKakuPro-W3"/>
                <a:cs typeface="HiraKakuPro-W3"/>
                <a:sym typeface="HiraKakuPro-W3"/>
              </a:defRPr>
            </a:lvl1pPr>
            <a:lvl2pPr marL="914400" lvl="1" indent="-342900" rtl="0">
              <a:lnSpc>
                <a:spcPct val="115000"/>
              </a:lnSpc>
              <a:spcBef>
                <a:spcPts val="0"/>
              </a:spcBef>
              <a:spcAft>
                <a:spcPts val="0"/>
              </a:spcAft>
              <a:buClr>
                <a:srgbClr val="E06666"/>
              </a:buClr>
              <a:buSzPts val="1800"/>
              <a:buFont typeface="HiraKakuPro-W3"/>
              <a:buChar char="○"/>
              <a:defRPr sz="1800" b="1">
                <a:solidFill>
                  <a:srgbClr val="666666"/>
                </a:solidFill>
                <a:latin typeface="HiraKakuPro-W3"/>
                <a:ea typeface="HiraKakuPro-W3"/>
                <a:cs typeface="HiraKakuPro-W3"/>
                <a:sym typeface="HiraKakuPro-W3"/>
              </a:defRPr>
            </a:lvl2pPr>
            <a:lvl3pPr marL="1371600" lvl="2" indent="-330200" rtl="0">
              <a:lnSpc>
                <a:spcPct val="115000"/>
              </a:lnSpc>
              <a:spcBef>
                <a:spcPts val="0"/>
              </a:spcBef>
              <a:spcAft>
                <a:spcPts val="0"/>
              </a:spcAft>
              <a:buClr>
                <a:srgbClr val="E06666"/>
              </a:buClr>
              <a:buSzPts val="1600"/>
              <a:buFont typeface="HiraKakuPro-W3"/>
              <a:buChar char="■"/>
              <a:defRPr sz="1600" b="1">
                <a:solidFill>
                  <a:srgbClr val="666666"/>
                </a:solidFill>
                <a:latin typeface="HiraKakuPro-W3"/>
                <a:ea typeface="HiraKakuPro-W3"/>
                <a:cs typeface="HiraKakuPro-W3"/>
                <a:sym typeface="HiraKakuPro-W3"/>
              </a:defRPr>
            </a:lvl3pPr>
            <a:lvl4pPr marL="1828800" lvl="3" indent="-317500" rtl="0">
              <a:lnSpc>
                <a:spcPct val="115000"/>
              </a:lnSpc>
              <a:spcBef>
                <a:spcPts val="0"/>
              </a:spcBef>
              <a:spcAft>
                <a:spcPts val="0"/>
              </a:spcAft>
              <a:buClr>
                <a:srgbClr val="E06666"/>
              </a:buClr>
              <a:buSzPts val="1400"/>
              <a:buFont typeface="HiraKakuPro-W3"/>
              <a:buChar char="●"/>
              <a:defRPr b="1">
                <a:solidFill>
                  <a:srgbClr val="666666"/>
                </a:solidFill>
                <a:latin typeface="HiraKakuPro-W3"/>
                <a:ea typeface="HiraKakuPro-W3"/>
                <a:cs typeface="HiraKakuPro-W3"/>
                <a:sym typeface="HiraKakuPro-W3"/>
              </a:defRPr>
            </a:lvl4pPr>
            <a:lvl5pPr marL="2286000" lvl="4" indent="-311150" rtl="0">
              <a:lnSpc>
                <a:spcPct val="115000"/>
              </a:lnSpc>
              <a:spcBef>
                <a:spcPts val="0"/>
              </a:spcBef>
              <a:spcAft>
                <a:spcPts val="0"/>
              </a:spcAft>
              <a:buClr>
                <a:srgbClr val="E06666"/>
              </a:buClr>
              <a:buSzPts val="1300"/>
              <a:buFont typeface="HiraKakuPro-W3"/>
              <a:buChar char="○"/>
              <a:defRPr sz="1300" b="1">
                <a:solidFill>
                  <a:srgbClr val="666666"/>
                </a:solidFill>
                <a:latin typeface="HiraKakuPro-W3"/>
                <a:ea typeface="HiraKakuPro-W3"/>
                <a:cs typeface="HiraKakuPro-W3"/>
                <a:sym typeface="HiraKakuPro-W3"/>
              </a:defRPr>
            </a:lvl5pPr>
            <a:lvl6pPr marL="2743200" lvl="5"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6pPr>
            <a:lvl7pPr marL="3200400" lvl="6"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7pPr>
            <a:lvl8pPr marL="3657600" lvl="7"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8pPr>
            <a:lvl9pPr marL="4114800" lvl="8" indent="-304800" rtl="0">
              <a:lnSpc>
                <a:spcPct val="115000"/>
              </a:lnSpc>
              <a:spcBef>
                <a:spcPts val="0"/>
              </a:spcBef>
              <a:spcAft>
                <a:spcPts val="0"/>
              </a:spcAft>
              <a:buClr>
                <a:srgbClr val="E06666"/>
              </a:buClr>
              <a:buSzPts val="1200"/>
              <a:buFont typeface="HiraKakuPro-W3"/>
              <a:buChar char="■"/>
              <a:defRPr sz="1200" b="1">
                <a:solidFill>
                  <a:srgbClr val="666666"/>
                </a:solidFill>
                <a:latin typeface="HiraKakuPro-W3"/>
                <a:ea typeface="HiraKakuPro-W3"/>
                <a:cs typeface="HiraKakuPro-W3"/>
                <a:sym typeface="HiraKakuPro-W3"/>
              </a:defRPr>
            </a:lvl9pPr>
          </a:lstStyle>
          <a:p>
            <a:endParaRPr/>
          </a:p>
        </p:txBody>
      </p:sp>
      <p:sp>
        <p:nvSpPr>
          <p:cNvPr id="8" name="Google Shape;8;p1"/>
          <p:cNvSpPr txBox="1"/>
          <p:nvPr/>
        </p:nvSpPr>
        <p:spPr>
          <a:xfrm>
            <a:off x="8415186" y="4713289"/>
            <a:ext cx="548700" cy="393600"/>
          </a:xfrm>
          <a:prstGeom prst="rect">
            <a:avLst/>
          </a:prstGeom>
          <a:noFill/>
          <a:ln>
            <a:noFill/>
          </a:ln>
        </p:spPr>
        <p:txBody>
          <a:bodyPr spcFirstLastPara="1" wrap="square" lIns="102500" tIns="102500" rIns="102500" bIns="102500" anchor="ctr" anchorCtr="0">
            <a:noAutofit/>
          </a:bodyPr>
          <a:lstStyle/>
          <a:p>
            <a:pPr marL="0" lvl="0" indent="0" algn="r" rtl="0">
              <a:spcBef>
                <a:spcPts val="0"/>
              </a:spcBef>
              <a:spcAft>
                <a:spcPts val="0"/>
              </a:spcAft>
              <a:buNone/>
            </a:pPr>
            <a:fld id="{00000000-1234-1234-1234-123412341234}" type="slidenum">
              <a:rPr lang="ja" sz="1000">
                <a:solidFill>
                  <a:srgbClr val="434343"/>
                </a:solidFill>
                <a:latin typeface="Bebas Neue"/>
                <a:ea typeface="Bebas Neue"/>
                <a:cs typeface="Bebas Neue"/>
                <a:sym typeface="Bebas Neue"/>
              </a:rPr>
              <a:t>‹#›</a:t>
            </a:fld>
            <a:endParaRPr sz="1000">
              <a:solidFill>
                <a:srgbClr val="434343"/>
              </a:solidFill>
              <a:latin typeface="Bebas Neue"/>
              <a:ea typeface="Bebas Neue"/>
              <a:cs typeface="Bebas Neue"/>
              <a:sym typeface="Bebas Neue"/>
            </a:endParaRPr>
          </a:p>
        </p:txBody>
      </p:sp>
      <p:sp>
        <p:nvSpPr>
          <p:cNvPr id="9" name="Google Shape;9;p1"/>
          <p:cNvSpPr txBox="1"/>
          <p:nvPr/>
        </p:nvSpPr>
        <p:spPr>
          <a:xfrm>
            <a:off x="214099" y="4775025"/>
            <a:ext cx="2214600" cy="213000"/>
          </a:xfrm>
          <a:prstGeom prst="rect">
            <a:avLst/>
          </a:prstGeom>
          <a:noFill/>
          <a:ln>
            <a:noFill/>
          </a:ln>
        </p:spPr>
        <p:txBody>
          <a:bodyPr spcFirstLastPara="1" wrap="square" lIns="80725" tIns="80725" rIns="80725" bIns="80725" anchor="t" anchorCtr="0">
            <a:noAutofit/>
          </a:bodyPr>
          <a:lstStyle/>
          <a:p>
            <a:pPr marL="0" lvl="0" indent="0" algn="l" rtl="0">
              <a:spcBef>
                <a:spcPts val="0"/>
              </a:spcBef>
              <a:spcAft>
                <a:spcPts val="0"/>
              </a:spcAft>
              <a:buNone/>
            </a:pPr>
            <a:r>
              <a:rPr lang="ja" sz="800">
                <a:solidFill>
                  <a:srgbClr val="434343"/>
                </a:solidFill>
                <a:latin typeface="HiraKakuPro-W3"/>
                <a:ea typeface="HiraKakuPro-W3"/>
                <a:cs typeface="HiraKakuPro-W3"/>
                <a:sym typeface="HiraKakuPro-W3"/>
              </a:rPr>
              <a:t>©2024 特定非営利活動法人みんなのコード</a:t>
            </a:r>
            <a:endParaRPr sz="800">
              <a:solidFill>
                <a:srgbClr val="434343"/>
              </a:solidFill>
              <a:latin typeface="HiraKakuPro-W3"/>
              <a:ea typeface="HiraKakuPro-W3"/>
              <a:cs typeface="HiraKakuPro-W3"/>
              <a:sym typeface="HiraKakuPro-W3"/>
            </a:endParaRPr>
          </a:p>
        </p:txBody>
      </p:sp>
      <p:pic>
        <p:nvPicPr>
          <p:cNvPr id="10" name="Google Shape;10;p1"/>
          <p:cNvPicPr preferRelativeResize="0"/>
          <p:nvPr/>
        </p:nvPicPr>
        <p:blipFill rotWithShape="1">
          <a:blip r:embed="rId11">
            <a:alphaModFix/>
          </a:blip>
          <a:srcRect t="9130" b="9130"/>
          <a:stretch/>
        </p:blipFill>
        <p:spPr>
          <a:xfrm>
            <a:off x="7648404" y="248800"/>
            <a:ext cx="1172596" cy="213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1"/>
          <p:cNvSpPr txBox="1">
            <a:spLocks noGrp="1"/>
          </p:cNvSpPr>
          <p:nvPr>
            <p:ph type="ctrTitle"/>
          </p:nvPr>
        </p:nvSpPr>
        <p:spPr>
          <a:xfrm>
            <a:off x="1646550" y="1992000"/>
            <a:ext cx="58509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800"/>
              <a:t>AIのしくみ</a:t>
            </a:r>
            <a:endParaRPr sz="2800"/>
          </a:p>
          <a:p>
            <a:pPr marL="0" lvl="0" indent="0" algn="ctr" rtl="0">
              <a:spcBef>
                <a:spcPts val="1000"/>
              </a:spcBef>
              <a:spcAft>
                <a:spcPts val="0"/>
              </a:spcAft>
              <a:buNone/>
            </a:pPr>
            <a:r>
              <a:rPr lang="ja" sz="2400"/>
              <a:t>大規模言語モデル（LLM）について</a:t>
            </a:r>
            <a:endParaRPr sz="2400"/>
          </a:p>
        </p:txBody>
      </p:sp>
      <p:sp>
        <p:nvSpPr>
          <p:cNvPr id="51" name="Google Shape;51;p11"/>
          <p:cNvSpPr txBox="1"/>
          <p:nvPr/>
        </p:nvSpPr>
        <p:spPr>
          <a:xfrm>
            <a:off x="485500" y="278625"/>
            <a:ext cx="332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200">
                <a:latin typeface="HiraKakuPro-W3"/>
                <a:ea typeface="HiraKakuPro-W3"/>
                <a:cs typeface="HiraKakuPro-W3"/>
                <a:sym typeface="HiraKakuPro-W3"/>
              </a:rPr>
              <a:t>ChatGPTと上手に対話するために②</a:t>
            </a:r>
            <a:endParaRPr sz="1200">
              <a:latin typeface="HiraKakuPro-W3"/>
              <a:ea typeface="HiraKakuPro-W3"/>
              <a:cs typeface="HiraKakuPro-W3"/>
              <a:sym typeface="HiraKakuPro-W3"/>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この画面まで来たら初期登録完了</a:t>
            </a:r>
            <a:endParaRPr/>
          </a:p>
        </p:txBody>
      </p:sp>
      <p:pic>
        <p:nvPicPr>
          <p:cNvPr id="108" name="Google Shape;108;p20"/>
          <p:cNvPicPr preferRelativeResize="0"/>
          <p:nvPr/>
        </p:nvPicPr>
        <p:blipFill>
          <a:blip r:embed="rId3">
            <a:alphaModFix/>
          </a:blip>
          <a:stretch>
            <a:fillRect/>
          </a:stretch>
        </p:blipFill>
        <p:spPr>
          <a:xfrm>
            <a:off x="1332953" y="1452400"/>
            <a:ext cx="3801299" cy="2941474"/>
          </a:xfrm>
          <a:prstGeom prst="rect">
            <a:avLst/>
          </a:prstGeom>
          <a:noFill/>
          <a:ln>
            <a:noFill/>
          </a:ln>
        </p:spPr>
      </p:pic>
      <p:sp>
        <p:nvSpPr>
          <p:cNvPr id="109" name="Google Shape;109;p20"/>
          <p:cNvSpPr/>
          <p:nvPr/>
        </p:nvSpPr>
        <p:spPr>
          <a:xfrm>
            <a:off x="5373700" y="2707125"/>
            <a:ext cx="2549700" cy="1468200"/>
          </a:xfrm>
          <a:prstGeom prst="wedgeRoundRectCallout">
            <a:avLst>
              <a:gd name="adj1" fmla="val -74672"/>
              <a:gd name="adj2" fmla="val 53133"/>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2000">
                <a:latin typeface="HiraKakuPro-W3"/>
                <a:ea typeface="HiraKakuPro-W3"/>
                <a:cs typeface="HiraKakuPro-W3"/>
                <a:sym typeface="HiraKakuPro-W3"/>
              </a:rPr>
              <a:t>準備ができたら、言葉を入力して、送信ボタンを押してみましょう</a:t>
            </a:r>
            <a:endParaRPr sz="2000">
              <a:latin typeface="HiraKakuPro-W3"/>
              <a:ea typeface="HiraKakuPro-W3"/>
              <a:cs typeface="HiraKakuPro-W3"/>
              <a:sym typeface="HiraKakuPro-W3"/>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生成AIを触ってみよう</a:t>
            </a:r>
            <a:endParaRPr/>
          </a:p>
        </p:txBody>
      </p:sp>
      <p:sp>
        <p:nvSpPr>
          <p:cNvPr id="115" name="Google Shape;115;p21"/>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0" lvl="0" indent="0" algn="l" rtl="0">
              <a:lnSpc>
                <a:spcPct val="150000"/>
              </a:lnSpc>
              <a:spcBef>
                <a:spcPts val="700"/>
              </a:spcBef>
              <a:spcAft>
                <a:spcPts val="0"/>
              </a:spcAft>
              <a:buNone/>
            </a:pPr>
            <a:r>
              <a:rPr lang="ja" sz="2000"/>
              <a:t>自由にプロンプト（命令）を打ち込んでみましょう</a:t>
            </a:r>
            <a:endParaRPr sz="2000"/>
          </a:p>
          <a:p>
            <a:pPr marL="0" lvl="0" indent="457200" algn="l" rtl="0">
              <a:lnSpc>
                <a:spcPct val="150000"/>
              </a:lnSpc>
              <a:spcBef>
                <a:spcPts val="700"/>
              </a:spcBef>
              <a:spcAft>
                <a:spcPts val="0"/>
              </a:spcAft>
              <a:buNone/>
            </a:pPr>
            <a:r>
              <a:rPr lang="ja"/>
              <a:t>例えば...</a:t>
            </a:r>
            <a:endParaRPr/>
          </a:p>
          <a:p>
            <a:pPr marL="1371600" lvl="0" indent="-342900" algn="l" rtl="0">
              <a:lnSpc>
                <a:spcPct val="150000"/>
              </a:lnSpc>
              <a:spcBef>
                <a:spcPts val="700"/>
              </a:spcBef>
              <a:spcAft>
                <a:spcPts val="0"/>
              </a:spcAft>
              <a:buSzPts val="1800"/>
              <a:buChar char="●"/>
            </a:pPr>
            <a:r>
              <a:rPr lang="ja"/>
              <a:t>〇〇と△△が登場人物の感動できる話を作って。</a:t>
            </a:r>
            <a:endParaRPr/>
          </a:p>
          <a:p>
            <a:pPr marL="1371600" lvl="0" indent="-342900" algn="l" rtl="0">
              <a:lnSpc>
                <a:spcPct val="150000"/>
              </a:lnSpc>
              <a:spcBef>
                <a:spcPts val="0"/>
              </a:spcBef>
              <a:spcAft>
                <a:spcPts val="0"/>
              </a:spcAft>
              <a:buSzPts val="1800"/>
              <a:buChar char="●"/>
            </a:pPr>
            <a:r>
              <a:rPr lang="ja"/>
              <a:t>どこでもドアはいつになったら実用化される？</a:t>
            </a:r>
            <a:endParaRPr/>
          </a:p>
          <a:p>
            <a:pPr marL="1371600" lvl="0" indent="-342900" algn="l" rtl="0">
              <a:lnSpc>
                <a:spcPct val="150000"/>
              </a:lnSpc>
              <a:spcBef>
                <a:spcPts val="0"/>
              </a:spcBef>
              <a:spcAft>
                <a:spcPts val="0"/>
              </a:spcAft>
              <a:buSzPts val="1800"/>
              <a:buChar char="●"/>
            </a:pPr>
            <a:r>
              <a:rPr lang="ja"/>
              <a:t>（アイドル）の出身地と誕生日教えて。</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ん？何だか間違った情報を出力している...？</a:t>
            </a:r>
            <a:endParaRPr/>
          </a:p>
        </p:txBody>
      </p:sp>
      <p:sp>
        <p:nvSpPr>
          <p:cNvPr id="121" name="Google Shape;121;p22"/>
          <p:cNvSpPr txBox="1">
            <a:spLocks noGrp="1"/>
          </p:cNvSpPr>
          <p:nvPr>
            <p:ph type="body" idx="1"/>
          </p:nvPr>
        </p:nvSpPr>
        <p:spPr>
          <a:xfrm>
            <a:off x="539850" y="1457325"/>
            <a:ext cx="8064300" cy="16299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そんな名前のアニメ作品はないよ〜、アイテムはいないよ〜</a:t>
            </a:r>
            <a:endParaRPr sz="2000"/>
          </a:p>
          <a:p>
            <a:pPr marL="457200" lvl="0" indent="-355600" algn="l" rtl="0">
              <a:lnSpc>
                <a:spcPct val="150000"/>
              </a:lnSpc>
              <a:spcBef>
                <a:spcPts val="0"/>
              </a:spcBef>
              <a:spcAft>
                <a:spcPts val="0"/>
              </a:spcAft>
              <a:buSzPts val="2000"/>
              <a:buChar char="●"/>
            </a:pPr>
            <a:r>
              <a:rPr lang="ja" sz="2000"/>
              <a:t>そんなお店はないよ、そんな地名はないよ〜</a:t>
            </a:r>
            <a:endParaRPr sz="2000"/>
          </a:p>
          <a:p>
            <a:pPr marL="457200" lvl="0" indent="-355600" algn="l" rtl="0">
              <a:lnSpc>
                <a:spcPct val="150000"/>
              </a:lnSpc>
              <a:spcBef>
                <a:spcPts val="0"/>
              </a:spcBef>
              <a:spcAft>
                <a:spcPts val="0"/>
              </a:spcAft>
              <a:buSzPts val="2000"/>
              <a:buChar char="●"/>
            </a:pPr>
            <a:r>
              <a:rPr lang="ja" sz="2000"/>
              <a:t>本当にそんなこと実現できるの？</a:t>
            </a:r>
            <a:endParaRPr sz="2000"/>
          </a:p>
        </p:txBody>
      </p:sp>
      <p:sp>
        <p:nvSpPr>
          <p:cNvPr id="122" name="Google Shape;122;p22"/>
          <p:cNvSpPr/>
          <p:nvPr/>
        </p:nvSpPr>
        <p:spPr>
          <a:xfrm>
            <a:off x="3658675" y="3250775"/>
            <a:ext cx="468600" cy="5934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123" name="Google Shape;123;p22"/>
          <p:cNvSpPr txBox="1"/>
          <p:nvPr/>
        </p:nvSpPr>
        <p:spPr>
          <a:xfrm>
            <a:off x="1432200" y="3981350"/>
            <a:ext cx="4819800" cy="69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2500" b="1">
                <a:solidFill>
                  <a:srgbClr val="666666"/>
                </a:solidFill>
                <a:latin typeface="HiraKakuPro-W3"/>
                <a:ea typeface="HiraKakuPro-W3"/>
                <a:cs typeface="HiraKakuPro-W3"/>
                <a:sym typeface="HiraKakuPro-W3"/>
              </a:rPr>
              <a:t>ウソの情報じゃ使えないよ〜💢</a:t>
            </a:r>
            <a:endParaRPr sz="2500" b="1">
              <a:solidFill>
                <a:srgbClr val="666666"/>
              </a:solidFill>
              <a:latin typeface="HiraKakuPro-W3"/>
              <a:ea typeface="HiraKakuPro-W3"/>
              <a:cs typeface="HiraKakuPro-W3"/>
              <a:sym typeface="HiraKakuPro-W3"/>
            </a:endParaRPr>
          </a:p>
        </p:txBody>
      </p:sp>
      <p:pic>
        <p:nvPicPr>
          <p:cNvPr id="124" name="Google Shape;124;p22"/>
          <p:cNvPicPr preferRelativeResize="0"/>
          <p:nvPr/>
        </p:nvPicPr>
        <p:blipFill>
          <a:blip r:embed="rId3">
            <a:alphaModFix/>
          </a:blip>
          <a:stretch>
            <a:fillRect/>
          </a:stretch>
        </p:blipFill>
        <p:spPr>
          <a:xfrm>
            <a:off x="6491600" y="3000875"/>
            <a:ext cx="2233700" cy="1675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374000" y="1802175"/>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AIはウソをついている訳じゃありません</a:t>
            </a:r>
            <a:endParaRPr sz="2800"/>
          </a:p>
        </p:txBody>
      </p:sp>
      <p:pic>
        <p:nvPicPr>
          <p:cNvPr id="130" name="Google Shape;130;p23"/>
          <p:cNvPicPr preferRelativeResize="0"/>
          <p:nvPr/>
        </p:nvPicPr>
        <p:blipFill>
          <a:blip r:embed="rId3">
            <a:alphaModFix/>
          </a:blip>
          <a:stretch>
            <a:fillRect/>
          </a:stretch>
        </p:blipFill>
        <p:spPr>
          <a:xfrm>
            <a:off x="4410100" y="3142075"/>
            <a:ext cx="1846050" cy="1846050"/>
          </a:xfrm>
          <a:prstGeom prst="rect">
            <a:avLst/>
          </a:prstGeom>
          <a:noFill/>
          <a:ln>
            <a:noFill/>
          </a:ln>
        </p:spPr>
      </p:pic>
      <p:sp>
        <p:nvSpPr>
          <p:cNvPr id="131" name="Google Shape;131;p23"/>
          <p:cNvSpPr/>
          <p:nvPr/>
        </p:nvSpPr>
        <p:spPr>
          <a:xfrm>
            <a:off x="6357575" y="3030000"/>
            <a:ext cx="2460000" cy="725700"/>
          </a:xfrm>
          <a:prstGeom prst="wedgeRoundRectCallout">
            <a:avLst>
              <a:gd name="adj1" fmla="val -74672"/>
              <a:gd name="adj2" fmla="val 53133"/>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700">
                <a:latin typeface="HiraKakuPro-W3"/>
                <a:ea typeface="HiraKakuPro-W3"/>
                <a:cs typeface="HiraKakuPro-W3"/>
                <a:sym typeface="HiraKakuPro-W3"/>
              </a:rPr>
              <a:t>え〜どういうこと？</a:t>
            </a:r>
            <a:endParaRPr sz="1700">
              <a:latin typeface="HiraKakuPro-W3"/>
              <a:ea typeface="HiraKakuPro-W3"/>
              <a:cs typeface="HiraKakuPro-W3"/>
              <a:sym typeface="HiraKakuPro-W3"/>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日本語で簡単に説明すると...</a:t>
            </a:r>
            <a:endParaRPr/>
          </a:p>
        </p:txBody>
      </p:sp>
      <p:pic>
        <p:nvPicPr>
          <p:cNvPr id="137" name="Google Shape;137;p24"/>
          <p:cNvPicPr preferRelativeResize="0"/>
          <p:nvPr/>
        </p:nvPicPr>
        <p:blipFill>
          <a:blip r:embed="rId3">
            <a:alphaModFix/>
          </a:blip>
          <a:stretch>
            <a:fillRect/>
          </a:stretch>
        </p:blipFill>
        <p:spPr>
          <a:xfrm>
            <a:off x="1561675" y="2438503"/>
            <a:ext cx="1631900" cy="1582934"/>
          </a:xfrm>
          <a:prstGeom prst="rect">
            <a:avLst/>
          </a:prstGeom>
          <a:noFill/>
          <a:ln>
            <a:noFill/>
          </a:ln>
        </p:spPr>
      </p:pic>
      <p:sp>
        <p:nvSpPr>
          <p:cNvPr id="138" name="Google Shape;138;p24"/>
          <p:cNvSpPr/>
          <p:nvPr/>
        </p:nvSpPr>
        <p:spPr>
          <a:xfrm>
            <a:off x="2608050" y="1689625"/>
            <a:ext cx="1397100" cy="888000"/>
          </a:xfrm>
          <a:prstGeom prst="wedgeRoundRectCallout">
            <a:avLst>
              <a:gd name="adj1" fmla="val -55426"/>
              <a:gd name="adj2" fmla="val 87796"/>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a:t>むかしむかし</a:t>
            </a:r>
            <a:endParaRPr/>
          </a:p>
        </p:txBody>
      </p:sp>
      <p:grpSp>
        <p:nvGrpSpPr>
          <p:cNvPr id="139" name="Google Shape;139;p24"/>
          <p:cNvGrpSpPr/>
          <p:nvPr/>
        </p:nvGrpSpPr>
        <p:grpSpPr>
          <a:xfrm>
            <a:off x="5405000" y="1689625"/>
            <a:ext cx="2894350" cy="2087150"/>
            <a:chOff x="5405000" y="1689625"/>
            <a:chExt cx="2894350" cy="2087150"/>
          </a:xfrm>
        </p:grpSpPr>
        <p:pic>
          <p:nvPicPr>
            <p:cNvPr id="140" name="Google Shape;140;p24"/>
            <p:cNvPicPr preferRelativeResize="0"/>
            <p:nvPr/>
          </p:nvPicPr>
          <p:blipFill>
            <a:blip r:embed="rId4">
              <a:alphaModFix/>
            </a:blip>
            <a:stretch>
              <a:fillRect/>
            </a:stretch>
          </p:blipFill>
          <p:spPr>
            <a:xfrm>
              <a:off x="5405000" y="2683150"/>
              <a:ext cx="1253425" cy="1093625"/>
            </a:xfrm>
            <a:prstGeom prst="rect">
              <a:avLst/>
            </a:prstGeom>
            <a:noFill/>
            <a:ln>
              <a:noFill/>
            </a:ln>
          </p:spPr>
        </p:pic>
        <p:sp>
          <p:nvSpPr>
            <p:cNvPr id="141" name="Google Shape;141;p24"/>
            <p:cNvSpPr/>
            <p:nvPr/>
          </p:nvSpPr>
          <p:spPr>
            <a:xfrm>
              <a:off x="6902250" y="1689625"/>
              <a:ext cx="1397100" cy="888000"/>
            </a:xfrm>
            <a:prstGeom prst="wedgeRoundRectCallout">
              <a:avLst>
                <a:gd name="adj1" fmla="val -55426"/>
                <a:gd name="adj2" fmla="val 87796"/>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a:t>あるところに</a:t>
              </a:r>
              <a:endParaRPr/>
            </a:p>
          </p:txBody>
        </p:sp>
      </p:grpSp>
      <p:sp>
        <p:nvSpPr>
          <p:cNvPr id="142" name="Google Shape;142;p24"/>
          <p:cNvSpPr/>
          <p:nvPr/>
        </p:nvSpPr>
        <p:spPr>
          <a:xfrm>
            <a:off x="4091550" y="3051313"/>
            <a:ext cx="725400" cy="357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333375" y="496300"/>
            <a:ext cx="8502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2200"/>
              <a:t>人間は次に来る言葉を予想して文章を作ってます。</a:t>
            </a:r>
            <a:endParaRPr sz="2200"/>
          </a:p>
        </p:txBody>
      </p:sp>
      <p:grpSp>
        <p:nvGrpSpPr>
          <p:cNvPr id="148" name="Google Shape;148;p25"/>
          <p:cNvGrpSpPr/>
          <p:nvPr/>
        </p:nvGrpSpPr>
        <p:grpSpPr>
          <a:xfrm>
            <a:off x="723525" y="1494538"/>
            <a:ext cx="7839650" cy="2804075"/>
            <a:chOff x="1104525" y="1494538"/>
            <a:chExt cx="7839650" cy="2804075"/>
          </a:xfrm>
        </p:grpSpPr>
        <p:sp>
          <p:nvSpPr>
            <p:cNvPr id="149" name="Google Shape;149;p25"/>
            <p:cNvSpPr/>
            <p:nvPr/>
          </p:nvSpPr>
          <p:spPr>
            <a:xfrm>
              <a:off x="1104525" y="2490525"/>
              <a:ext cx="1613400" cy="812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むかしむかし</a:t>
              </a:r>
              <a:endParaRPr/>
            </a:p>
          </p:txBody>
        </p:sp>
        <p:sp>
          <p:nvSpPr>
            <p:cNvPr id="150" name="Google Shape;150;p25"/>
            <p:cNvSpPr/>
            <p:nvPr/>
          </p:nvSpPr>
          <p:spPr>
            <a:xfrm>
              <a:off x="3720388" y="2490525"/>
              <a:ext cx="1613400" cy="812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あるところに</a:t>
              </a:r>
              <a:endParaRPr/>
            </a:p>
          </p:txBody>
        </p:sp>
        <p:sp>
          <p:nvSpPr>
            <p:cNvPr id="151" name="Google Shape;151;p25"/>
            <p:cNvSpPr/>
            <p:nvPr/>
          </p:nvSpPr>
          <p:spPr>
            <a:xfrm>
              <a:off x="6336250" y="1494538"/>
              <a:ext cx="1613400" cy="812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おじいさんと</a:t>
              </a:r>
              <a:endParaRPr/>
            </a:p>
            <a:p>
              <a:pPr marL="0" lvl="0" indent="0" algn="ctr" rtl="0">
                <a:spcBef>
                  <a:spcPts val="0"/>
                </a:spcBef>
                <a:spcAft>
                  <a:spcPts val="0"/>
                </a:spcAft>
                <a:buNone/>
              </a:pPr>
              <a:r>
                <a:rPr lang="ja"/>
                <a:t>おばあさんが</a:t>
              </a:r>
              <a:endParaRPr/>
            </a:p>
          </p:txBody>
        </p:sp>
        <p:sp>
          <p:nvSpPr>
            <p:cNvPr id="152" name="Google Shape;152;p25"/>
            <p:cNvSpPr/>
            <p:nvPr/>
          </p:nvSpPr>
          <p:spPr>
            <a:xfrm>
              <a:off x="6336250" y="2490525"/>
              <a:ext cx="1613400" cy="8121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桃太郎が</a:t>
              </a:r>
              <a:endParaRPr/>
            </a:p>
          </p:txBody>
        </p:sp>
        <p:sp>
          <p:nvSpPr>
            <p:cNvPr id="153" name="Google Shape;153;p25"/>
            <p:cNvSpPr/>
            <p:nvPr/>
          </p:nvSpPr>
          <p:spPr>
            <a:xfrm>
              <a:off x="6336250" y="3486513"/>
              <a:ext cx="1613400" cy="8121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ドラえもんが</a:t>
              </a:r>
              <a:endParaRPr/>
            </a:p>
          </p:txBody>
        </p:sp>
        <p:cxnSp>
          <p:nvCxnSpPr>
            <p:cNvPr id="154" name="Google Shape;154;p25"/>
            <p:cNvCxnSpPr>
              <a:stCxn id="149" idx="3"/>
              <a:endCxn id="150" idx="1"/>
            </p:cNvCxnSpPr>
            <p:nvPr/>
          </p:nvCxnSpPr>
          <p:spPr>
            <a:xfrm>
              <a:off x="2717925" y="2896575"/>
              <a:ext cx="1002600" cy="0"/>
            </a:xfrm>
            <a:prstGeom prst="straightConnector1">
              <a:avLst/>
            </a:prstGeom>
            <a:noFill/>
            <a:ln w="28575" cap="flat" cmpd="sng">
              <a:solidFill>
                <a:schemeClr val="dk2"/>
              </a:solidFill>
              <a:prstDash val="solid"/>
              <a:round/>
              <a:headEnd type="none" w="med" len="med"/>
              <a:tailEnd type="triangle" w="med" len="med"/>
            </a:ln>
          </p:spPr>
        </p:cxnSp>
        <p:cxnSp>
          <p:nvCxnSpPr>
            <p:cNvPr id="155" name="Google Shape;155;p25"/>
            <p:cNvCxnSpPr>
              <a:endCxn id="152" idx="1"/>
            </p:cNvCxnSpPr>
            <p:nvPr/>
          </p:nvCxnSpPr>
          <p:spPr>
            <a:xfrm>
              <a:off x="5333650" y="2895975"/>
              <a:ext cx="1002600" cy="600"/>
            </a:xfrm>
            <a:prstGeom prst="curvedConnector3">
              <a:avLst>
                <a:gd name="adj1" fmla="val 50000"/>
              </a:avLst>
            </a:prstGeom>
            <a:noFill/>
            <a:ln w="28575" cap="flat" cmpd="sng">
              <a:solidFill>
                <a:schemeClr val="dk2"/>
              </a:solidFill>
              <a:prstDash val="solid"/>
              <a:round/>
              <a:headEnd type="none" w="med" len="med"/>
              <a:tailEnd type="triangle" w="med" len="med"/>
            </a:ln>
          </p:spPr>
        </p:cxnSp>
        <p:cxnSp>
          <p:nvCxnSpPr>
            <p:cNvPr id="156" name="Google Shape;156;p25"/>
            <p:cNvCxnSpPr>
              <a:stCxn id="150" idx="3"/>
              <a:endCxn id="151" idx="1"/>
            </p:cNvCxnSpPr>
            <p:nvPr/>
          </p:nvCxnSpPr>
          <p:spPr>
            <a:xfrm rot="10800000" flipH="1">
              <a:off x="5333788" y="1900575"/>
              <a:ext cx="1002600" cy="996000"/>
            </a:xfrm>
            <a:prstGeom prst="curvedConnector3">
              <a:avLst>
                <a:gd name="adj1" fmla="val 49993"/>
              </a:avLst>
            </a:prstGeom>
            <a:noFill/>
            <a:ln w="28575" cap="flat" cmpd="sng">
              <a:solidFill>
                <a:schemeClr val="dk2"/>
              </a:solidFill>
              <a:prstDash val="solid"/>
              <a:round/>
              <a:headEnd type="none" w="med" len="med"/>
              <a:tailEnd type="triangle" w="med" len="med"/>
            </a:ln>
          </p:spPr>
        </p:cxnSp>
        <p:cxnSp>
          <p:nvCxnSpPr>
            <p:cNvPr id="157" name="Google Shape;157;p25"/>
            <p:cNvCxnSpPr/>
            <p:nvPr/>
          </p:nvCxnSpPr>
          <p:spPr>
            <a:xfrm>
              <a:off x="5333788" y="2895975"/>
              <a:ext cx="1002600" cy="996000"/>
            </a:xfrm>
            <a:prstGeom prst="curvedConnector3">
              <a:avLst>
                <a:gd name="adj1" fmla="val 49993"/>
              </a:avLst>
            </a:prstGeom>
            <a:noFill/>
            <a:ln w="28575" cap="flat" cmpd="sng">
              <a:solidFill>
                <a:schemeClr val="dk2"/>
              </a:solidFill>
              <a:prstDash val="solid"/>
              <a:round/>
              <a:headEnd type="none" w="med" len="med"/>
              <a:tailEnd type="triangle" w="med" len="med"/>
            </a:ln>
          </p:spPr>
        </p:cxnSp>
        <p:sp>
          <p:nvSpPr>
            <p:cNvPr id="158" name="Google Shape;158;p25"/>
            <p:cNvSpPr txBox="1"/>
            <p:nvPr/>
          </p:nvSpPr>
          <p:spPr>
            <a:xfrm>
              <a:off x="8142975" y="1723600"/>
              <a:ext cx="541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100">
                  <a:latin typeface="HiraKakuPro-W3"/>
                  <a:ea typeface="HiraKakuPro-W3"/>
                  <a:cs typeface="HiraKakuPro-W3"/>
                  <a:sym typeface="HiraKakuPro-W3"/>
                </a:rPr>
                <a:t>95％</a:t>
              </a:r>
              <a:endParaRPr sz="1100">
                <a:latin typeface="HiraKakuPro-W3"/>
                <a:ea typeface="HiraKakuPro-W3"/>
                <a:cs typeface="HiraKakuPro-W3"/>
                <a:sym typeface="HiraKakuPro-W3"/>
              </a:endParaRPr>
            </a:p>
          </p:txBody>
        </p:sp>
        <p:sp>
          <p:nvSpPr>
            <p:cNvPr id="159" name="Google Shape;159;p25"/>
            <p:cNvSpPr txBox="1"/>
            <p:nvPr/>
          </p:nvSpPr>
          <p:spPr>
            <a:xfrm>
              <a:off x="8142975" y="2719275"/>
              <a:ext cx="541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100">
                  <a:latin typeface="HiraKakuPro-W3"/>
                  <a:ea typeface="HiraKakuPro-W3"/>
                  <a:cs typeface="HiraKakuPro-W3"/>
                  <a:sym typeface="HiraKakuPro-W3"/>
                </a:rPr>
                <a:t>5％</a:t>
              </a:r>
              <a:endParaRPr sz="1100">
                <a:latin typeface="HiraKakuPro-W3"/>
                <a:ea typeface="HiraKakuPro-W3"/>
                <a:cs typeface="HiraKakuPro-W3"/>
                <a:sym typeface="HiraKakuPro-W3"/>
              </a:endParaRPr>
            </a:p>
          </p:txBody>
        </p:sp>
        <p:sp>
          <p:nvSpPr>
            <p:cNvPr id="160" name="Google Shape;160;p25"/>
            <p:cNvSpPr txBox="1"/>
            <p:nvPr/>
          </p:nvSpPr>
          <p:spPr>
            <a:xfrm>
              <a:off x="8218775" y="3714950"/>
              <a:ext cx="725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100">
                  <a:latin typeface="HiraKakuPro-W3"/>
                  <a:ea typeface="HiraKakuPro-W3"/>
                  <a:cs typeface="HiraKakuPro-W3"/>
                  <a:sym typeface="HiraKakuPro-W3"/>
                </a:rPr>
                <a:t>0.001％</a:t>
              </a:r>
              <a:endParaRPr sz="1100">
                <a:latin typeface="HiraKakuPro-W3"/>
                <a:ea typeface="HiraKakuPro-W3"/>
                <a:cs typeface="HiraKakuPro-W3"/>
                <a:sym typeface="HiraKakuPro-W3"/>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333375" y="496300"/>
            <a:ext cx="8502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2200"/>
              <a:t>AIも次に来る言葉を予想して文章を作ってますが...</a:t>
            </a:r>
            <a:endParaRPr sz="2200"/>
          </a:p>
        </p:txBody>
      </p:sp>
      <p:grpSp>
        <p:nvGrpSpPr>
          <p:cNvPr id="166" name="Google Shape;166;p26"/>
          <p:cNvGrpSpPr/>
          <p:nvPr/>
        </p:nvGrpSpPr>
        <p:grpSpPr>
          <a:xfrm>
            <a:off x="723525" y="1494550"/>
            <a:ext cx="7839650" cy="2804075"/>
            <a:chOff x="1104525" y="1494550"/>
            <a:chExt cx="7839650" cy="2804075"/>
          </a:xfrm>
        </p:grpSpPr>
        <p:sp>
          <p:nvSpPr>
            <p:cNvPr id="167" name="Google Shape;167;p26"/>
            <p:cNvSpPr/>
            <p:nvPr/>
          </p:nvSpPr>
          <p:spPr>
            <a:xfrm>
              <a:off x="1104525" y="2490525"/>
              <a:ext cx="1613400" cy="812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600"/>
                <a:t>東京都内の</a:t>
              </a:r>
              <a:endParaRPr sz="1600"/>
            </a:p>
          </p:txBody>
        </p:sp>
        <p:sp>
          <p:nvSpPr>
            <p:cNvPr id="168" name="Google Shape;168;p26"/>
            <p:cNvSpPr/>
            <p:nvPr/>
          </p:nvSpPr>
          <p:spPr>
            <a:xfrm>
              <a:off x="3511177" y="2490525"/>
              <a:ext cx="1822500" cy="812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600"/>
                <a:t>観光地や</a:t>
              </a:r>
              <a:endParaRPr sz="1600"/>
            </a:p>
            <a:p>
              <a:pPr marL="0" lvl="0" indent="0" algn="ctr" rtl="0">
                <a:spcBef>
                  <a:spcPts val="0"/>
                </a:spcBef>
                <a:spcAft>
                  <a:spcPts val="0"/>
                </a:spcAft>
                <a:buNone/>
              </a:pPr>
              <a:r>
                <a:rPr lang="ja" sz="1600"/>
                <a:t>テーマパークは</a:t>
              </a:r>
              <a:endParaRPr sz="1600"/>
            </a:p>
          </p:txBody>
        </p:sp>
        <p:sp>
          <p:nvSpPr>
            <p:cNvPr id="169" name="Google Shape;169;p26"/>
            <p:cNvSpPr/>
            <p:nvPr/>
          </p:nvSpPr>
          <p:spPr>
            <a:xfrm>
              <a:off x="6336250" y="1494550"/>
              <a:ext cx="1707900" cy="812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600"/>
                <a:t>スカイツリー</a:t>
              </a:r>
              <a:endParaRPr sz="1600"/>
            </a:p>
          </p:txBody>
        </p:sp>
        <p:sp>
          <p:nvSpPr>
            <p:cNvPr id="170" name="Google Shape;170;p26"/>
            <p:cNvSpPr/>
            <p:nvPr/>
          </p:nvSpPr>
          <p:spPr>
            <a:xfrm>
              <a:off x="6336250" y="2490525"/>
              <a:ext cx="1707900" cy="812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t>ディズニーランド</a:t>
              </a:r>
              <a:endParaRPr/>
            </a:p>
          </p:txBody>
        </p:sp>
        <p:sp>
          <p:nvSpPr>
            <p:cNvPr id="171" name="Google Shape;171;p26"/>
            <p:cNvSpPr/>
            <p:nvPr/>
          </p:nvSpPr>
          <p:spPr>
            <a:xfrm>
              <a:off x="6336250" y="3486525"/>
              <a:ext cx="1707900" cy="8121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600"/>
                <a:t>大仏</a:t>
              </a:r>
              <a:endParaRPr sz="1600"/>
            </a:p>
          </p:txBody>
        </p:sp>
        <p:cxnSp>
          <p:nvCxnSpPr>
            <p:cNvPr id="172" name="Google Shape;172;p26"/>
            <p:cNvCxnSpPr>
              <a:stCxn id="167" idx="3"/>
              <a:endCxn id="168" idx="1"/>
            </p:cNvCxnSpPr>
            <p:nvPr/>
          </p:nvCxnSpPr>
          <p:spPr>
            <a:xfrm>
              <a:off x="2717925" y="2896575"/>
              <a:ext cx="793200" cy="0"/>
            </a:xfrm>
            <a:prstGeom prst="straightConnector1">
              <a:avLst/>
            </a:prstGeom>
            <a:noFill/>
            <a:ln w="28575" cap="flat" cmpd="sng">
              <a:solidFill>
                <a:schemeClr val="dk2"/>
              </a:solidFill>
              <a:prstDash val="solid"/>
              <a:round/>
              <a:headEnd type="none" w="med" len="med"/>
              <a:tailEnd type="triangle" w="med" len="med"/>
            </a:ln>
          </p:spPr>
        </p:cxnSp>
        <p:cxnSp>
          <p:nvCxnSpPr>
            <p:cNvPr id="173" name="Google Shape;173;p26"/>
            <p:cNvCxnSpPr>
              <a:endCxn id="170" idx="1"/>
            </p:cNvCxnSpPr>
            <p:nvPr/>
          </p:nvCxnSpPr>
          <p:spPr>
            <a:xfrm>
              <a:off x="5333650" y="2895975"/>
              <a:ext cx="1002600" cy="600"/>
            </a:xfrm>
            <a:prstGeom prst="curvedConnector3">
              <a:avLst>
                <a:gd name="adj1" fmla="val 50000"/>
              </a:avLst>
            </a:prstGeom>
            <a:noFill/>
            <a:ln w="28575" cap="flat" cmpd="sng">
              <a:solidFill>
                <a:schemeClr val="dk2"/>
              </a:solidFill>
              <a:prstDash val="solid"/>
              <a:round/>
              <a:headEnd type="none" w="med" len="med"/>
              <a:tailEnd type="triangle" w="med" len="med"/>
            </a:ln>
          </p:spPr>
        </p:cxnSp>
        <p:cxnSp>
          <p:nvCxnSpPr>
            <p:cNvPr id="174" name="Google Shape;174;p26"/>
            <p:cNvCxnSpPr>
              <a:stCxn id="168" idx="3"/>
              <a:endCxn id="169" idx="1"/>
            </p:cNvCxnSpPr>
            <p:nvPr/>
          </p:nvCxnSpPr>
          <p:spPr>
            <a:xfrm rot="10800000" flipH="1">
              <a:off x="5333677" y="1900575"/>
              <a:ext cx="1002600" cy="996000"/>
            </a:xfrm>
            <a:prstGeom prst="curvedConnector3">
              <a:avLst>
                <a:gd name="adj1" fmla="val 49999"/>
              </a:avLst>
            </a:prstGeom>
            <a:noFill/>
            <a:ln w="28575" cap="flat" cmpd="sng">
              <a:solidFill>
                <a:schemeClr val="dk2"/>
              </a:solidFill>
              <a:prstDash val="solid"/>
              <a:round/>
              <a:headEnd type="none" w="med" len="med"/>
              <a:tailEnd type="triangle" w="med" len="med"/>
            </a:ln>
          </p:spPr>
        </p:cxnSp>
        <p:cxnSp>
          <p:nvCxnSpPr>
            <p:cNvPr id="175" name="Google Shape;175;p26"/>
            <p:cNvCxnSpPr/>
            <p:nvPr/>
          </p:nvCxnSpPr>
          <p:spPr>
            <a:xfrm>
              <a:off x="5333788" y="2895975"/>
              <a:ext cx="1002600" cy="996000"/>
            </a:xfrm>
            <a:prstGeom prst="curvedConnector3">
              <a:avLst>
                <a:gd name="adj1" fmla="val 49993"/>
              </a:avLst>
            </a:prstGeom>
            <a:noFill/>
            <a:ln w="28575" cap="flat" cmpd="sng">
              <a:solidFill>
                <a:schemeClr val="dk2"/>
              </a:solidFill>
              <a:prstDash val="solid"/>
              <a:round/>
              <a:headEnd type="none" w="med" len="med"/>
              <a:tailEnd type="triangle" w="med" len="med"/>
            </a:ln>
          </p:spPr>
        </p:cxnSp>
        <p:sp>
          <p:nvSpPr>
            <p:cNvPr id="176" name="Google Shape;176;p26"/>
            <p:cNvSpPr txBox="1"/>
            <p:nvPr/>
          </p:nvSpPr>
          <p:spPr>
            <a:xfrm>
              <a:off x="8142975" y="1723600"/>
              <a:ext cx="541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100">
                  <a:latin typeface="HiraKakuPro-W3"/>
                  <a:ea typeface="HiraKakuPro-W3"/>
                  <a:cs typeface="HiraKakuPro-W3"/>
                  <a:sym typeface="HiraKakuPro-W3"/>
                </a:rPr>
                <a:t>95％</a:t>
              </a:r>
              <a:endParaRPr sz="1100">
                <a:latin typeface="HiraKakuPro-W3"/>
                <a:ea typeface="HiraKakuPro-W3"/>
                <a:cs typeface="HiraKakuPro-W3"/>
                <a:sym typeface="HiraKakuPro-W3"/>
              </a:endParaRPr>
            </a:p>
          </p:txBody>
        </p:sp>
        <p:sp>
          <p:nvSpPr>
            <p:cNvPr id="177" name="Google Shape;177;p26"/>
            <p:cNvSpPr txBox="1"/>
            <p:nvPr/>
          </p:nvSpPr>
          <p:spPr>
            <a:xfrm>
              <a:off x="8142975" y="2719275"/>
              <a:ext cx="541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100">
                  <a:latin typeface="HiraKakuPro-W3"/>
                  <a:ea typeface="HiraKakuPro-W3"/>
                  <a:cs typeface="HiraKakuPro-W3"/>
                  <a:sym typeface="HiraKakuPro-W3"/>
                </a:rPr>
                <a:t>90％</a:t>
              </a:r>
              <a:endParaRPr sz="1100">
                <a:latin typeface="HiraKakuPro-W3"/>
                <a:ea typeface="HiraKakuPro-W3"/>
                <a:cs typeface="HiraKakuPro-W3"/>
                <a:sym typeface="HiraKakuPro-W3"/>
              </a:endParaRPr>
            </a:p>
          </p:txBody>
        </p:sp>
        <p:sp>
          <p:nvSpPr>
            <p:cNvPr id="178" name="Google Shape;178;p26"/>
            <p:cNvSpPr txBox="1"/>
            <p:nvPr/>
          </p:nvSpPr>
          <p:spPr>
            <a:xfrm>
              <a:off x="8218775" y="3714950"/>
              <a:ext cx="725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1100">
                  <a:latin typeface="HiraKakuPro-W3"/>
                  <a:ea typeface="HiraKakuPro-W3"/>
                  <a:cs typeface="HiraKakuPro-W3"/>
                  <a:sym typeface="HiraKakuPro-W3"/>
                </a:rPr>
                <a:t>0.001％</a:t>
              </a:r>
              <a:endParaRPr sz="1100">
                <a:latin typeface="HiraKakuPro-W3"/>
                <a:ea typeface="HiraKakuPro-W3"/>
                <a:cs typeface="HiraKakuPro-W3"/>
                <a:sym typeface="HiraKakuPro-W3"/>
              </a:endParaRPr>
            </a:p>
          </p:txBody>
        </p:sp>
      </p:grpSp>
      <p:grpSp>
        <p:nvGrpSpPr>
          <p:cNvPr id="179" name="Google Shape;179;p26"/>
          <p:cNvGrpSpPr/>
          <p:nvPr/>
        </p:nvGrpSpPr>
        <p:grpSpPr>
          <a:xfrm>
            <a:off x="1309300" y="3629150"/>
            <a:ext cx="1999125" cy="1521100"/>
            <a:chOff x="1309300" y="3629150"/>
            <a:chExt cx="1999125" cy="1521100"/>
          </a:xfrm>
        </p:grpSpPr>
        <p:pic>
          <p:nvPicPr>
            <p:cNvPr id="180" name="Google Shape;180;p26"/>
            <p:cNvPicPr preferRelativeResize="0"/>
            <p:nvPr/>
          </p:nvPicPr>
          <p:blipFill>
            <a:blip r:embed="rId3">
              <a:alphaModFix/>
            </a:blip>
            <a:stretch>
              <a:fillRect/>
            </a:stretch>
          </p:blipFill>
          <p:spPr>
            <a:xfrm>
              <a:off x="1309300" y="4157150"/>
              <a:ext cx="732724" cy="993100"/>
            </a:xfrm>
            <a:prstGeom prst="rect">
              <a:avLst/>
            </a:prstGeom>
            <a:noFill/>
            <a:ln>
              <a:noFill/>
            </a:ln>
          </p:spPr>
        </p:pic>
        <p:sp>
          <p:nvSpPr>
            <p:cNvPr id="181" name="Google Shape;181;p26"/>
            <p:cNvSpPr/>
            <p:nvPr/>
          </p:nvSpPr>
          <p:spPr>
            <a:xfrm>
              <a:off x="1898425" y="3629150"/>
              <a:ext cx="1410000" cy="528000"/>
            </a:xfrm>
            <a:prstGeom prst="wedgeRoundRectCallout">
              <a:avLst>
                <a:gd name="adj1" fmla="val -55426"/>
                <a:gd name="adj2" fmla="val 87796"/>
                <a:gd name="adj3" fmla="val 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ja" sz="700"/>
                <a:t>ディズニーランドって千葉じゃない？</a:t>
              </a:r>
              <a:endParaRPr sz="7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検索と生成の違い</a:t>
            </a:r>
            <a:endParaRPr/>
          </a:p>
        </p:txBody>
      </p:sp>
      <p:sp>
        <p:nvSpPr>
          <p:cNvPr id="187" name="Google Shape;187;p27"/>
          <p:cNvSpPr txBox="1">
            <a:spLocks noGrp="1"/>
          </p:cNvSpPr>
          <p:nvPr>
            <p:ph type="body" idx="1"/>
          </p:nvPr>
        </p:nvSpPr>
        <p:spPr>
          <a:xfrm>
            <a:off x="539850" y="1381125"/>
            <a:ext cx="8229600" cy="33597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　　　　検索のイメージ　　　　　　　　　　　　生成のイメージ　　　　　　</a:t>
            </a:r>
            <a:endParaRPr/>
          </a:p>
          <a:p>
            <a:pPr marL="0" lvl="0" indent="0" algn="l" rtl="0">
              <a:spcBef>
                <a:spcPts val="700"/>
              </a:spcBef>
              <a:spcAft>
                <a:spcPts val="0"/>
              </a:spcAft>
              <a:buNone/>
            </a:pPr>
            <a:endParaRPr/>
          </a:p>
          <a:p>
            <a:pPr marL="0" lvl="0" indent="0" algn="l" rtl="0">
              <a:spcBef>
                <a:spcPts val="700"/>
              </a:spcBef>
              <a:spcAft>
                <a:spcPts val="0"/>
              </a:spcAft>
              <a:buNone/>
            </a:pPr>
            <a:endParaRPr/>
          </a:p>
          <a:p>
            <a:pPr marL="0" lvl="0" indent="0" algn="l" rtl="0">
              <a:spcBef>
                <a:spcPts val="700"/>
              </a:spcBef>
              <a:spcAft>
                <a:spcPts val="0"/>
              </a:spcAft>
              <a:buNone/>
            </a:pPr>
            <a:endParaRPr/>
          </a:p>
          <a:p>
            <a:pPr marL="0" lvl="0" indent="0" algn="l" rtl="0">
              <a:spcBef>
                <a:spcPts val="700"/>
              </a:spcBef>
              <a:spcAft>
                <a:spcPts val="0"/>
              </a:spcAft>
              <a:buNone/>
            </a:pPr>
            <a:endParaRPr/>
          </a:p>
          <a:p>
            <a:pPr marL="0" lvl="0" indent="0" algn="l" rtl="0">
              <a:spcBef>
                <a:spcPts val="700"/>
              </a:spcBef>
              <a:spcAft>
                <a:spcPts val="0"/>
              </a:spcAft>
              <a:buNone/>
            </a:pPr>
            <a:endParaRPr/>
          </a:p>
          <a:p>
            <a:pPr marL="0" lvl="0" indent="0" algn="l" rtl="0">
              <a:spcBef>
                <a:spcPts val="700"/>
              </a:spcBef>
              <a:spcAft>
                <a:spcPts val="0"/>
              </a:spcAft>
              <a:buNone/>
            </a:pPr>
            <a:endParaRPr/>
          </a:p>
          <a:p>
            <a:pPr marL="0" lvl="0" indent="0" algn="l" rtl="0">
              <a:spcBef>
                <a:spcPts val="700"/>
              </a:spcBef>
              <a:spcAft>
                <a:spcPts val="0"/>
              </a:spcAft>
              <a:buNone/>
            </a:pPr>
            <a:endParaRPr/>
          </a:p>
        </p:txBody>
      </p:sp>
      <p:pic>
        <p:nvPicPr>
          <p:cNvPr id="188" name="Google Shape;188;p27" title="image1.png"/>
          <p:cNvPicPr preferRelativeResize="0"/>
          <p:nvPr/>
        </p:nvPicPr>
        <p:blipFill>
          <a:blip r:embed="rId3">
            <a:alphaModFix/>
          </a:blip>
          <a:stretch>
            <a:fillRect/>
          </a:stretch>
        </p:blipFill>
        <p:spPr>
          <a:xfrm>
            <a:off x="961475" y="2016026"/>
            <a:ext cx="2856449" cy="1904300"/>
          </a:xfrm>
          <a:prstGeom prst="rect">
            <a:avLst/>
          </a:prstGeom>
          <a:noFill/>
          <a:ln>
            <a:noFill/>
          </a:ln>
        </p:spPr>
      </p:pic>
      <p:sp>
        <p:nvSpPr>
          <p:cNvPr id="189" name="Google Shape;189;p27"/>
          <p:cNvSpPr txBox="1"/>
          <p:nvPr/>
        </p:nvSpPr>
        <p:spPr>
          <a:xfrm>
            <a:off x="767600" y="4041850"/>
            <a:ext cx="3244200" cy="66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ja" sz="1500" b="1">
                <a:solidFill>
                  <a:schemeClr val="dk2"/>
                </a:solidFill>
                <a:latin typeface="HiraKakuPro-W3"/>
                <a:ea typeface="HiraKakuPro-W3"/>
                <a:cs typeface="HiraKakuPro-W3"/>
                <a:sym typeface="HiraKakuPro-W3"/>
              </a:rPr>
              <a:t>ネットワーク上のコンピュータから情報を探し出す</a:t>
            </a:r>
            <a:endParaRPr sz="1500" b="1">
              <a:solidFill>
                <a:schemeClr val="dk2"/>
              </a:solidFill>
              <a:latin typeface="HiraKakuPro-W3"/>
              <a:ea typeface="HiraKakuPro-W3"/>
              <a:cs typeface="HiraKakuPro-W3"/>
              <a:sym typeface="HiraKakuPro-W3"/>
            </a:endParaRPr>
          </a:p>
          <a:p>
            <a:pPr marL="0" lvl="0" indent="0" algn="l" rtl="0">
              <a:spcBef>
                <a:spcPts val="0"/>
              </a:spcBef>
              <a:spcAft>
                <a:spcPts val="0"/>
              </a:spcAft>
              <a:buNone/>
            </a:pPr>
            <a:endParaRPr sz="1700">
              <a:solidFill>
                <a:srgbClr val="666666"/>
              </a:solidFill>
              <a:latin typeface="HiraKakuPro-W3"/>
              <a:ea typeface="HiraKakuPro-W3"/>
              <a:cs typeface="HiraKakuPro-W3"/>
              <a:sym typeface="HiraKakuPro-W3"/>
            </a:endParaRPr>
          </a:p>
        </p:txBody>
      </p:sp>
      <p:pic>
        <p:nvPicPr>
          <p:cNvPr id="190" name="Google Shape;190;p27" title="image2.png"/>
          <p:cNvPicPr preferRelativeResize="0"/>
          <p:nvPr/>
        </p:nvPicPr>
        <p:blipFill>
          <a:blip r:embed="rId4">
            <a:alphaModFix/>
          </a:blip>
          <a:stretch>
            <a:fillRect/>
          </a:stretch>
        </p:blipFill>
        <p:spPr>
          <a:xfrm>
            <a:off x="5585000" y="1935338"/>
            <a:ext cx="2218076" cy="2218076"/>
          </a:xfrm>
          <a:prstGeom prst="rect">
            <a:avLst/>
          </a:prstGeom>
          <a:noFill/>
          <a:ln>
            <a:noFill/>
          </a:ln>
        </p:spPr>
      </p:pic>
      <p:sp>
        <p:nvSpPr>
          <p:cNvPr id="191" name="Google Shape;191;p27"/>
          <p:cNvSpPr txBox="1"/>
          <p:nvPr/>
        </p:nvSpPr>
        <p:spPr>
          <a:xfrm>
            <a:off x="5259050" y="4133475"/>
            <a:ext cx="2992800" cy="66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None/>
            </a:pPr>
            <a:r>
              <a:rPr lang="ja" sz="1500" b="1">
                <a:solidFill>
                  <a:schemeClr val="dk2"/>
                </a:solidFill>
                <a:latin typeface="HiraKakuPro-W3"/>
                <a:ea typeface="HiraKakuPro-W3"/>
                <a:cs typeface="HiraKakuPro-W3"/>
                <a:sym typeface="HiraKakuPro-W3"/>
              </a:rPr>
              <a:t>膨大なデータを元にAIが確率に基づいて文章を書いている</a:t>
            </a:r>
            <a:endParaRPr sz="1500" b="1">
              <a:solidFill>
                <a:schemeClr val="dk2"/>
              </a:solidFill>
              <a:latin typeface="HiraKakuPro-W3"/>
              <a:ea typeface="HiraKakuPro-W3"/>
              <a:cs typeface="HiraKakuPro-W3"/>
              <a:sym typeface="HiraKakuPro-W3"/>
            </a:endParaRPr>
          </a:p>
          <a:p>
            <a:pPr marL="0" lvl="0" indent="0" algn="l" rtl="0">
              <a:spcBef>
                <a:spcPts val="0"/>
              </a:spcBef>
              <a:spcAft>
                <a:spcPts val="0"/>
              </a:spcAft>
              <a:buNone/>
            </a:pPr>
            <a:endParaRPr sz="1700">
              <a:solidFill>
                <a:srgbClr val="666666"/>
              </a:solidFill>
              <a:latin typeface="HiraKakuPro-W3"/>
              <a:ea typeface="HiraKakuPro-W3"/>
              <a:cs typeface="HiraKakuPro-W3"/>
              <a:sym typeface="HiraKakuPro-W3"/>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2400"/>
              <a:t>Google検索などで調べれば分かることは控えたほうがよい</a:t>
            </a:r>
            <a:endParaRPr sz="2400"/>
          </a:p>
        </p:txBody>
      </p:sp>
      <p:sp>
        <p:nvSpPr>
          <p:cNvPr id="197" name="Google Shape;197;p28"/>
          <p:cNvSpPr txBox="1">
            <a:spLocks noGrp="1"/>
          </p:cNvSpPr>
          <p:nvPr>
            <p:ph type="title"/>
          </p:nvPr>
        </p:nvSpPr>
        <p:spPr>
          <a:xfrm>
            <a:off x="691500" y="3559175"/>
            <a:ext cx="6466200" cy="537600"/>
          </a:xfrm>
          <a:prstGeom prst="rect">
            <a:avLst/>
          </a:prstGeom>
          <a:noFill/>
        </p:spPr>
        <p:txBody>
          <a:bodyPr spcFirstLastPara="1" wrap="square" lIns="102500" tIns="102500" rIns="102500" bIns="102500" anchor="ctr" anchorCtr="0">
            <a:noAutofit/>
          </a:bodyPr>
          <a:lstStyle/>
          <a:p>
            <a:pPr marL="0" lvl="0" indent="0" algn="l" rtl="0">
              <a:spcBef>
                <a:spcPts val="0"/>
              </a:spcBef>
              <a:spcAft>
                <a:spcPts val="0"/>
              </a:spcAft>
              <a:buNone/>
            </a:pPr>
            <a:r>
              <a:rPr lang="ja" sz="1100"/>
              <a:t>※ただし、AIの進歩で将来は検索と生成の区別がなくなる可能性もある</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生成AIは正しくないことを出力してしまうことがある...</a:t>
            </a:r>
            <a:endParaRPr/>
          </a:p>
        </p:txBody>
      </p:sp>
      <p:sp>
        <p:nvSpPr>
          <p:cNvPr id="203" name="Google Shape;203;p29"/>
          <p:cNvSpPr txBox="1">
            <a:spLocks noGrp="1"/>
          </p:cNvSpPr>
          <p:nvPr>
            <p:ph type="body" idx="1"/>
          </p:nvPr>
        </p:nvSpPr>
        <p:spPr>
          <a:xfrm>
            <a:off x="2175750" y="2229475"/>
            <a:ext cx="4641000" cy="8700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sz="3900">
                <a:solidFill>
                  <a:srgbClr val="434343"/>
                </a:solidFill>
              </a:rPr>
              <a:t>ハルシネーション</a:t>
            </a:r>
            <a:endParaRPr sz="3900">
              <a:solidFill>
                <a:srgbClr val="434343"/>
              </a:solidFill>
            </a:endParaRPr>
          </a:p>
        </p:txBody>
      </p:sp>
      <p:sp>
        <p:nvSpPr>
          <p:cNvPr id="204" name="Google Shape;204;p29"/>
          <p:cNvSpPr txBox="1"/>
          <p:nvPr/>
        </p:nvSpPr>
        <p:spPr>
          <a:xfrm>
            <a:off x="1075475" y="1903975"/>
            <a:ext cx="2602800" cy="5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solidFill>
                  <a:srgbClr val="666666"/>
                </a:solidFill>
                <a:latin typeface="HiraKakuPro-W3"/>
                <a:ea typeface="HiraKakuPro-W3"/>
                <a:cs typeface="HiraKakuPro-W3"/>
                <a:sym typeface="HiraKakuPro-W3"/>
              </a:rPr>
              <a:t>このことを</a:t>
            </a:r>
            <a:endParaRPr sz="2000">
              <a:solidFill>
                <a:srgbClr val="666666"/>
              </a:solidFill>
              <a:latin typeface="HiraKakuPro-W3"/>
              <a:ea typeface="HiraKakuPro-W3"/>
              <a:cs typeface="HiraKakuPro-W3"/>
              <a:sym typeface="HiraKakuPro-W3"/>
            </a:endParaRPr>
          </a:p>
        </p:txBody>
      </p:sp>
      <p:sp>
        <p:nvSpPr>
          <p:cNvPr id="205" name="Google Shape;205;p29"/>
          <p:cNvSpPr txBox="1"/>
          <p:nvPr/>
        </p:nvSpPr>
        <p:spPr>
          <a:xfrm>
            <a:off x="6159650" y="2965500"/>
            <a:ext cx="1977300" cy="5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000">
                <a:solidFill>
                  <a:srgbClr val="666666"/>
                </a:solidFill>
                <a:latin typeface="HiraKakuPro-W3"/>
                <a:ea typeface="HiraKakuPro-W3"/>
                <a:cs typeface="HiraKakuPro-W3"/>
                <a:sym typeface="HiraKakuPro-W3"/>
              </a:rPr>
              <a:t>と言います。</a:t>
            </a:r>
            <a:endParaRPr sz="2000">
              <a:solidFill>
                <a:srgbClr val="666666"/>
              </a:solidFill>
              <a:latin typeface="HiraKakuPro-W3"/>
              <a:ea typeface="HiraKakuPro-W3"/>
              <a:cs typeface="HiraKakuPro-W3"/>
              <a:sym typeface="HiraKakuPro-W3"/>
            </a:endParaRPr>
          </a:p>
        </p:txBody>
      </p:sp>
      <p:sp>
        <p:nvSpPr>
          <p:cNvPr id="206" name="Google Shape;206;p29"/>
          <p:cNvSpPr txBox="1"/>
          <p:nvPr/>
        </p:nvSpPr>
        <p:spPr>
          <a:xfrm>
            <a:off x="1107225" y="4118675"/>
            <a:ext cx="6681900" cy="5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600">
                <a:solidFill>
                  <a:srgbClr val="666666"/>
                </a:solidFill>
                <a:latin typeface="HiraKakuPro-W3"/>
                <a:ea typeface="HiraKakuPro-W3"/>
                <a:cs typeface="HiraKakuPro-W3"/>
                <a:sym typeface="HiraKakuPro-W3"/>
              </a:rPr>
              <a:t>※大規模言語モデル（LLM）のしくみ上、どうしても避けられない。</a:t>
            </a:r>
            <a:endParaRPr sz="1600">
              <a:solidFill>
                <a:srgbClr val="666666"/>
              </a:solidFill>
              <a:latin typeface="HiraKakuPro-W3"/>
              <a:ea typeface="HiraKakuPro-W3"/>
              <a:cs typeface="HiraKakuPro-W3"/>
              <a:sym typeface="HiraKakuPro-W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皆さんに質問です</a:t>
            </a:r>
            <a:endParaRPr/>
          </a:p>
        </p:txBody>
      </p:sp>
      <p:sp>
        <p:nvSpPr>
          <p:cNvPr id="57" name="Google Shape;57;p12"/>
          <p:cNvSpPr txBox="1">
            <a:spLocks noGrp="1"/>
          </p:cNvSpPr>
          <p:nvPr>
            <p:ph type="body" idx="1"/>
          </p:nvPr>
        </p:nvSpPr>
        <p:spPr>
          <a:xfrm>
            <a:off x="539850" y="1658075"/>
            <a:ext cx="8064300" cy="2005200"/>
          </a:xfrm>
          <a:prstGeom prst="rect">
            <a:avLst/>
          </a:prstGeom>
        </p:spPr>
        <p:txBody>
          <a:bodyPr spcFirstLastPara="1" wrap="square" lIns="102500" tIns="102500" rIns="102500" bIns="102500" anchor="t" anchorCtr="0">
            <a:noAutofit/>
          </a:bodyPr>
          <a:lstStyle/>
          <a:p>
            <a:pPr marL="0" lvl="0" indent="0" algn="l" rtl="0">
              <a:lnSpc>
                <a:spcPct val="150000"/>
              </a:lnSpc>
              <a:spcBef>
                <a:spcPts val="700"/>
              </a:spcBef>
              <a:spcAft>
                <a:spcPts val="0"/>
              </a:spcAft>
              <a:buNone/>
            </a:pPr>
            <a:r>
              <a:rPr lang="ja" sz="3000"/>
              <a:t>Q1）ChatGPTを知っていますか？</a:t>
            </a:r>
            <a:endParaRPr sz="3000"/>
          </a:p>
          <a:p>
            <a:pPr marL="0" lvl="0" indent="0" algn="l" rtl="0">
              <a:lnSpc>
                <a:spcPct val="150000"/>
              </a:lnSpc>
              <a:spcBef>
                <a:spcPts val="700"/>
              </a:spcBef>
              <a:spcAft>
                <a:spcPts val="0"/>
              </a:spcAft>
              <a:buNone/>
            </a:pPr>
            <a:r>
              <a:rPr lang="ja" sz="3000"/>
              <a:t>Q2）ChatGPTを使ったことありますか？</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0"/>
          <p:cNvSpPr txBox="1">
            <a:spLocks noGrp="1"/>
          </p:cNvSpPr>
          <p:nvPr>
            <p:ph type="ctrTitle" idx="4294967295"/>
          </p:nvPr>
        </p:nvSpPr>
        <p:spPr>
          <a:xfrm>
            <a:off x="1069800" y="984975"/>
            <a:ext cx="7309200" cy="11595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2800"/>
              <a:t>ChatGPTに間違いという概念はない！</a:t>
            </a:r>
            <a:endParaRPr sz="2800"/>
          </a:p>
        </p:txBody>
      </p:sp>
      <p:sp>
        <p:nvSpPr>
          <p:cNvPr id="212" name="Google Shape;212;p30"/>
          <p:cNvSpPr/>
          <p:nvPr/>
        </p:nvSpPr>
        <p:spPr>
          <a:xfrm rot="5400000">
            <a:off x="3496800" y="2214450"/>
            <a:ext cx="931200" cy="714600"/>
          </a:xfrm>
          <a:prstGeom prst="mathEqual">
            <a:avLst>
              <a:gd name="adj1" fmla="val 11913"/>
              <a:gd name="adj2" fmla="val 2963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0"/>
          <p:cNvSpPr txBox="1">
            <a:spLocks noGrp="1"/>
          </p:cNvSpPr>
          <p:nvPr>
            <p:ph type="ctrTitle" idx="4294967295"/>
          </p:nvPr>
        </p:nvSpPr>
        <p:spPr>
          <a:xfrm>
            <a:off x="1256600" y="3134800"/>
            <a:ext cx="7309200" cy="11595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2800"/>
              <a:t>出力結果は必ず正しいか確認する！</a:t>
            </a:r>
            <a:endParaRPr sz="2800"/>
          </a:p>
        </p:txBody>
      </p:sp>
      <p:sp>
        <p:nvSpPr>
          <p:cNvPr id="214" name="Google Shape;214;p30"/>
          <p:cNvSpPr txBox="1"/>
          <p:nvPr/>
        </p:nvSpPr>
        <p:spPr>
          <a:xfrm>
            <a:off x="5594650" y="1767450"/>
            <a:ext cx="2539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000">
                <a:latin typeface="HiraKakuPro-W3"/>
                <a:ea typeface="HiraKakuPro-W3"/>
                <a:cs typeface="HiraKakuPro-W3"/>
                <a:sym typeface="HiraKakuPro-W3"/>
              </a:rPr>
              <a:t>何か考えを持っているわけでもない。</a:t>
            </a:r>
            <a:endParaRPr sz="1000">
              <a:latin typeface="HiraKakuPro-W3"/>
              <a:ea typeface="HiraKakuPro-W3"/>
              <a:cs typeface="HiraKakuPro-W3"/>
              <a:sym typeface="HiraKakuPro-W3"/>
            </a:endParaRPr>
          </a:p>
        </p:txBody>
      </p:sp>
      <p:sp>
        <p:nvSpPr>
          <p:cNvPr id="215" name="Google Shape;215;p30"/>
          <p:cNvSpPr txBox="1"/>
          <p:nvPr/>
        </p:nvSpPr>
        <p:spPr>
          <a:xfrm>
            <a:off x="987900" y="3134800"/>
            <a:ext cx="3849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000">
                <a:latin typeface="HiraKakuPro-W3"/>
                <a:ea typeface="HiraKakuPro-W3"/>
                <a:cs typeface="HiraKakuPro-W3"/>
                <a:sym typeface="HiraKakuPro-W3"/>
              </a:rPr>
              <a:t>確率的につなぎ合わせた言葉を話しているだけ。</a:t>
            </a:r>
            <a:endParaRPr sz="1000">
              <a:latin typeface="HiraKakuPro-W3"/>
              <a:ea typeface="HiraKakuPro-W3"/>
              <a:cs typeface="HiraKakuPro-W3"/>
              <a:sym typeface="HiraKakuPro-W3"/>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1"/>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何だか人と対話している気分になってきた...</a:t>
            </a:r>
            <a:endParaRPr/>
          </a:p>
        </p:txBody>
      </p:sp>
      <p:sp>
        <p:nvSpPr>
          <p:cNvPr id="221" name="Google Shape;221;p31"/>
          <p:cNvSpPr txBox="1">
            <a:spLocks noGrp="1"/>
          </p:cNvSpPr>
          <p:nvPr>
            <p:ph type="body" idx="1"/>
          </p:nvPr>
        </p:nvSpPr>
        <p:spPr>
          <a:xfrm>
            <a:off x="539850" y="1533525"/>
            <a:ext cx="8064300" cy="1080000"/>
          </a:xfrm>
          <a:prstGeom prst="rect">
            <a:avLst/>
          </a:prstGeom>
        </p:spPr>
        <p:txBody>
          <a:bodyPr spcFirstLastPara="1" wrap="square" lIns="102500" tIns="102500" rIns="102500" bIns="102500" anchor="t" anchorCtr="0">
            <a:noAutofit/>
          </a:bodyPr>
          <a:lstStyle/>
          <a:p>
            <a:pPr marL="0" lvl="0" indent="0" algn="l" rtl="0">
              <a:spcBef>
                <a:spcPts val="700"/>
              </a:spcBef>
              <a:spcAft>
                <a:spcPts val="0"/>
              </a:spcAft>
              <a:buNone/>
            </a:pPr>
            <a:r>
              <a:rPr lang="ja"/>
              <a:t>対話を重ねているうちに画面の向こうに本当に人が隠れているんじゃないかって気がして来ませんか？</a:t>
            </a:r>
            <a:r>
              <a:rPr lang="ja">
                <a:solidFill>
                  <a:srgbClr val="EFEFEF"/>
                </a:solidFill>
              </a:rPr>
              <a:t>（物知りで親切に答えてくれますよね）</a:t>
            </a:r>
            <a:endParaRPr>
              <a:solidFill>
                <a:srgbClr val="EFEFEF"/>
              </a:solidFill>
            </a:endParaRPr>
          </a:p>
        </p:txBody>
      </p:sp>
      <p:pic>
        <p:nvPicPr>
          <p:cNvPr id="222" name="Google Shape;222;p31"/>
          <p:cNvPicPr preferRelativeResize="0"/>
          <p:nvPr/>
        </p:nvPicPr>
        <p:blipFill>
          <a:blip r:embed="rId3">
            <a:alphaModFix/>
          </a:blip>
          <a:stretch>
            <a:fillRect/>
          </a:stretch>
        </p:blipFill>
        <p:spPr>
          <a:xfrm flipH="1">
            <a:off x="6685048" y="3093875"/>
            <a:ext cx="1654902" cy="1553899"/>
          </a:xfrm>
          <a:prstGeom prst="rect">
            <a:avLst/>
          </a:prstGeom>
          <a:noFill/>
          <a:ln>
            <a:noFill/>
          </a:ln>
        </p:spPr>
      </p:pic>
      <p:sp>
        <p:nvSpPr>
          <p:cNvPr id="223" name="Google Shape;223;p31"/>
          <p:cNvSpPr/>
          <p:nvPr/>
        </p:nvSpPr>
        <p:spPr>
          <a:xfrm>
            <a:off x="3633775" y="2665450"/>
            <a:ext cx="468600" cy="5934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HiraKakuPro-W3"/>
              <a:ea typeface="HiraKakuPro-W3"/>
              <a:cs typeface="HiraKakuPro-W3"/>
              <a:sym typeface="HiraKakuPro-W3"/>
            </a:endParaRPr>
          </a:p>
        </p:txBody>
      </p:sp>
      <p:sp>
        <p:nvSpPr>
          <p:cNvPr id="224" name="Google Shape;224;p31"/>
          <p:cNvSpPr txBox="1"/>
          <p:nvPr/>
        </p:nvSpPr>
        <p:spPr>
          <a:xfrm>
            <a:off x="2707075" y="3741175"/>
            <a:ext cx="2322000" cy="69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2700" b="1">
                <a:solidFill>
                  <a:srgbClr val="434343"/>
                </a:solidFill>
                <a:latin typeface="HiraKakuPro-W3"/>
                <a:ea typeface="HiraKakuPro-W3"/>
                <a:cs typeface="HiraKakuPro-W3"/>
                <a:sym typeface="HiraKakuPro-W3"/>
              </a:rPr>
              <a:t>イライザ効果</a:t>
            </a:r>
            <a:endParaRPr sz="2700" b="1">
              <a:solidFill>
                <a:srgbClr val="434343"/>
              </a:solidFill>
              <a:latin typeface="HiraKakuPro-W3"/>
              <a:ea typeface="HiraKakuPro-W3"/>
              <a:cs typeface="HiraKakuPro-W3"/>
              <a:sym typeface="HiraKakuPro-W3"/>
            </a:endParaRPr>
          </a:p>
        </p:txBody>
      </p:sp>
      <p:sp>
        <p:nvSpPr>
          <p:cNvPr id="225" name="Google Shape;225;p31"/>
          <p:cNvSpPr txBox="1"/>
          <p:nvPr/>
        </p:nvSpPr>
        <p:spPr>
          <a:xfrm>
            <a:off x="708000" y="3498400"/>
            <a:ext cx="4123200" cy="46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100">
                <a:solidFill>
                  <a:srgbClr val="666666"/>
                </a:solidFill>
                <a:latin typeface="HiraKakuPro-W3"/>
                <a:ea typeface="HiraKakuPro-W3"/>
                <a:cs typeface="HiraKakuPro-W3"/>
                <a:sym typeface="HiraKakuPro-W3"/>
              </a:rPr>
              <a:t>コンピュータやAIのことを人間と錯覚してしまう現象を</a:t>
            </a:r>
            <a:endParaRPr sz="1100">
              <a:solidFill>
                <a:srgbClr val="666666"/>
              </a:solidFill>
              <a:latin typeface="HiraKakuPro-W3"/>
              <a:ea typeface="HiraKakuPro-W3"/>
              <a:cs typeface="HiraKakuPro-W3"/>
              <a:sym typeface="HiraKakuPro-W3"/>
            </a:endParaRPr>
          </a:p>
        </p:txBody>
      </p:sp>
      <p:sp>
        <p:nvSpPr>
          <p:cNvPr id="226" name="Google Shape;226;p31"/>
          <p:cNvSpPr txBox="1"/>
          <p:nvPr/>
        </p:nvSpPr>
        <p:spPr>
          <a:xfrm>
            <a:off x="4665700" y="4273125"/>
            <a:ext cx="1076100" cy="3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100">
                <a:solidFill>
                  <a:srgbClr val="666666"/>
                </a:solidFill>
                <a:latin typeface="HiraKakuPro-W3"/>
                <a:ea typeface="HiraKakuPro-W3"/>
                <a:cs typeface="HiraKakuPro-W3"/>
                <a:sym typeface="HiraKakuPro-W3"/>
              </a:rPr>
              <a:t>と言います</a:t>
            </a:r>
            <a:endParaRPr sz="1100">
              <a:solidFill>
                <a:srgbClr val="666666"/>
              </a:solidFill>
              <a:latin typeface="HiraKakuPro-W3"/>
              <a:ea typeface="HiraKakuPro-W3"/>
              <a:cs typeface="HiraKakuPro-W3"/>
              <a:sym typeface="HiraKakuPro-W3"/>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2"/>
          <p:cNvSpPr txBox="1">
            <a:spLocks noGrp="1"/>
          </p:cNvSpPr>
          <p:nvPr>
            <p:ph type="ctrTitle"/>
          </p:nvPr>
        </p:nvSpPr>
        <p:spPr>
          <a:xfrm>
            <a:off x="2135550" y="1992000"/>
            <a:ext cx="48729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800"/>
              <a:t>対話型AIを使いこなそう！</a:t>
            </a:r>
            <a:endParaRPr sz="2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ctrTitle"/>
          </p:nvPr>
        </p:nvSpPr>
        <p:spPr>
          <a:xfrm>
            <a:off x="1061175" y="2035600"/>
            <a:ext cx="7395900" cy="1483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sz="2800"/>
              <a:t>ChatGPTに運動会のスローガンを</a:t>
            </a:r>
            <a:endParaRPr sz="2800"/>
          </a:p>
          <a:p>
            <a:pPr marL="0" lvl="0" indent="0" algn="ctr" rtl="0">
              <a:lnSpc>
                <a:spcPct val="150000"/>
              </a:lnSpc>
              <a:spcBef>
                <a:spcPts val="0"/>
              </a:spcBef>
              <a:spcAft>
                <a:spcPts val="0"/>
              </a:spcAft>
              <a:buNone/>
            </a:pPr>
            <a:r>
              <a:rPr lang="ja" sz="2800"/>
              <a:t>作ってもらいましょう。</a:t>
            </a:r>
            <a:endParaRPr/>
          </a:p>
        </p:txBody>
      </p:sp>
      <p:sp>
        <p:nvSpPr>
          <p:cNvPr id="237" name="Google Shape;237;p33"/>
          <p:cNvSpPr txBox="1"/>
          <p:nvPr/>
        </p:nvSpPr>
        <p:spPr>
          <a:xfrm>
            <a:off x="790300" y="659625"/>
            <a:ext cx="332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200">
                <a:latin typeface="HiraKakuPro-W3"/>
                <a:ea typeface="HiraKakuPro-W3"/>
                <a:cs typeface="HiraKakuPro-W3"/>
                <a:sym typeface="HiraKakuPro-W3"/>
              </a:rPr>
              <a:t>ChatGPTと上手に対話するために①</a:t>
            </a:r>
            <a:endParaRPr sz="1200">
              <a:latin typeface="HiraKakuPro-W3"/>
              <a:ea typeface="HiraKakuPro-W3"/>
              <a:cs typeface="HiraKakuPro-W3"/>
              <a:sym typeface="HiraKakuPro-W3"/>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運動会のスローガンを作ってください...</a:t>
            </a:r>
            <a:endParaRPr/>
          </a:p>
        </p:txBody>
      </p:sp>
      <p:sp>
        <p:nvSpPr>
          <p:cNvPr id="243" name="Google Shape;243;p34"/>
          <p:cNvSpPr txBox="1">
            <a:spLocks noGrp="1"/>
          </p:cNvSpPr>
          <p:nvPr>
            <p:ph type="body" idx="1"/>
          </p:nvPr>
        </p:nvSpPr>
        <p:spPr>
          <a:xfrm>
            <a:off x="818150" y="1992925"/>
            <a:ext cx="8229600" cy="2025600"/>
          </a:xfrm>
          <a:prstGeom prst="rect">
            <a:avLst/>
          </a:prstGeom>
        </p:spPr>
        <p:txBody>
          <a:bodyPr spcFirstLastPara="1" wrap="square" lIns="102500" tIns="102500" rIns="102500" bIns="102500" anchor="t" anchorCtr="0">
            <a:noAutofit/>
          </a:bodyPr>
          <a:lstStyle/>
          <a:p>
            <a:pPr marL="457200" lvl="0" indent="-368300" algn="l" rtl="0">
              <a:lnSpc>
                <a:spcPct val="150000"/>
              </a:lnSpc>
              <a:spcBef>
                <a:spcPts val="700"/>
              </a:spcBef>
              <a:spcAft>
                <a:spcPts val="0"/>
              </a:spcAft>
              <a:buSzPts val="2200"/>
              <a:buChar char="●"/>
            </a:pPr>
            <a:r>
              <a:rPr lang="ja" sz="2200"/>
              <a:t>どういうイメージにしたいのか？</a:t>
            </a:r>
            <a:endParaRPr sz="2200"/>
          </a:p>
          <a:p>
            <a:pPr marL="457200" lvl="0" indent="-368300" algn="l" rtl="0">
              <a:lnSpc>
                <a:spcPct val="150000"/>
              </a:lnSpc>
              <a:spcBef>
                <a:spcPts val="0"/>
              </a:spcBef>
              <a:spcAft>
                <a:spcPts val="0"/>
              </a:spcAft>
              <a:buSzPts val="2200"/>
              <a:buChar char="●"/>
            </a:pPr>
            <a:r>
              <a:rPr lang="ja" sz="2200"/>
              <a:t>入れて欲しい単語があるのか？</a:t>
            </a:r>
            <a:endParaRPr sz="2200"/>
          </a:p>
          <a:p>
            <a:pPr marL="457200" lvl="0" indent="-368300" algn="l" rtl="0">
              <a:lnSpc>
                <a:spcPct val="150000"/>
              </a:lnSpc>
              <a:spcBef>
                <a:spcPts val="0"/>
              </a:spcBef>
              <a:spcAft>
                <a:spcPts val="0"/>
              </a:spcAft>
              <a:buSzPts val="2200"/>
              <a:buChar char="●"/>
            </a:pPr>
            <a:r>
              <a:rPr lang="ja" sz="2200"/>
              <a:t>スローガンの長さに制限があるのか？</a:t>
            </a:r>
            <a:r>
              <a:rPr lang="ja" sz="2200">
                <a:solidFill>
                  <a:srgbClr val="D9D9D9"/>
                </a:solidFill>
              </a:rPr>
              <a:t>（覚えやすい長さ）</a:t>
            </a:r>
            <a:endParaRPr sz="2200">
              <a:solidFill>
                <a:srgbClr val="D9D9D9"/>
              </a:solidFill>
            </a:endParaRPr>
          </a:p>
          <a:p>
            <a:pPr marL="457200" lvl="0" indent="-368300" algn="l" rtl="0">
              <a:lnSpc>
                <a:spcPct val="150000"/>
              </a:lnSpc>
              <a:spcBef>
                <a:spcPts val="0"/>
              </a:spcBef>
              <a:spcAft>
                <a:spcPts val="0"/>
              </a:spcAft>
              <a:buSzPts val="2200"/>
              <a:buChar char="●"/>
            </a:pPr>
            <a:r>
              <a:rPr lang="ja" sz="2200"/>
              <a:t>これらの条件を箇条書きにして入力する</a:t>
            </a:r>
            <a:endParaRPr sz="2200"/>
          </a:p>
          <a:p>
            <a:pPr marL="0" lvl="0" indent="0" algn="l" rtl="0">
              <a:lnSpc>
                <a:spcPct val="100000"/>
              </a:lnSpc>
              <a:spcBef>
                <a:spcPts val="700"/>
              </a:spcBef>
              <a:spcAft>
                <a:spcPts val="0"/>
              </a:spcAft>
              <a:buNone/>
            </a:pPr>
            <a:endParaRPr sz="2200"/>
          </a:p>
        </p:txBody>
      </p:sp>
      <p:sp>
        <p:nvSpPr>
          <p:cNvPr id="244" name="Google Shape;244;p34"/>
          <p:cNvSpPr txBox="1"/>
          <p:nvPr/>
        </p:nvSpPr>
        <p:spPr>
          <a:xfrm>
            <a:off x="588475" y="1407825"/>
            <a:ext cx="5704800" cy="523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700"/>
              </a:spcBef>
              <a:spcAft>
                <a:spcPts val="0"/>
              </a:spcAft>
              <a:buNone/>
            </a:pPr>
            <a:r>
              <a:rPr lang="ja" sz="2200" b="1">
                <a:solidFill>
                  <a:schemeClr val="dk2"/>
                </a:solidFill>
                <a:latin typeface="HiraKakuPro-W3"/>
                <a:ea typeface="HiraKakuPro-W3"/>
                <a:cs typeface="HiraKakuPro-W3"/>
                <a:sym typeface="HiraKakuPro-W3"/>
              </a:rPr>
              <a:t>良い回答を得るためのコツは...</a:t>
            </a:r>
            <a:endParaRPr sz="2200" b="1">
              <a:solidFill>
                <a:schemeClr val="dk2"/>
              </a:solidFill>
              <a:latin typeface="HiraKakuPro-W3"/>
              <a:ea typeface="HiraKakuPro-W3"/>
              <a:cs typeface="HiraKakuPro-W3"/>
              <a:sym typeface="HiraKakuPro-W3"/>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5"/>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運動会のスローガンを作ってください...</a:t>
            </a:r>
            <a:endParaRPr/>
          </a:p>
        </p:txBody>
      </p:sp>
      <p:sp>
        <p:nvSpPr>
          <p:cNvPr id="250" name="Google Shape;250;p35"/>
          <p:cNvSpPr txBox="1"/>
          <p:nvPr/>
        </p:nvSpPr>
        <p:spPr>
          <a:xfrm>
            <a:off x="754125" y="1508725"/>
            <a:ext cx="7374000" cy="5541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700"/>
              </a:spcBef>
              <a:spcAft>
                <a:spcPts val="0"/>
              </a:spcAft>
              <a:buNone/>
            </a:pPr>
            <a:r>
              <a:rPr lang="ja" sz="2400" b="1">
                <a:solidFill>
                  <a:schemeClr val="dk2"/>
                </a:solidFill>
                <a:latin typeface="HiraKakuPro-W3"/>
                <a:ea typeface="HiraKakuPro-W3"/>
                <a:cs typeface="HiraKakuPro-W3"/>
                <a:sym typeface="HiraKakuPro-W3"/>
              </a:rPr>
              <a:t>3〜5個ほど案を出させて、班のメンバーで相談</a:t>
            </a:r>
            <a:endParaRPr sz="2400" b="1">
              <a:solidFill>
                <a:schemeClr val="dk2"/>
              </a:solidFill>
              <a:latin typeface="HiraKakuPro-W3"/>
              <a:ea typeface="HiraKakuPro-W3"/>
              <a:cs typeface="HiraKakuPro-W3"/>
              <a:sym typeface="HiraKakuPro-W3"/>
            </a:endParaRPr>
          </a:p>
        </p:txBody>
      </p:sp>
      <p:sp>
        <p:nvSpPr>
          <p:cNvPr id="251" name="Google Shape;251;p35"/>
          <p:cNvSpPr/>
          <p:nvPr/>
        </p:nvSpPr>
        <p:spPr>
          <a:xfrm>
            <a:off x="4121175" y="2212925"/>
            <a:ext cx="357300" cy="554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5"/>
          <p:cNvSpPr txBox="1"/>
          <p:nvPr/>
        </p:nvSpPr>
        <p:spPr>
          <a:xfrm>
            <a:off x="1319025" y="2854850"/>
            <a:ext cx="5961600" cy="5541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700"/>
              </a:spcBef>
              <a:spcAft>
                <a:spcPts val="0"/>
              </a:spcAft>
              <a:buNone/>
            </a:pPr>
            <a:r>
              <a:rPr lang="ja" sz="2400" b="1">
                <a:solidFill>
                  <a:schemeClr val="dk2"/>
                </a:solidFill>
                <a:latin typeface="HiraKakuPro-W3"/>
                <a:ea typeface="HiraKakuPro-W3"/>
                <a:cs typeface="HiraKakuPro-W3"/>
                <a:sym typeface="HiraKakuPro-W3"/>
              </a:rPr>
              <a:t>さらにChatGPTへ指示を追加する</a:t>
            </a:r>
            <a:endParaRPr sz="2400" b="1">
              <a:solidFill>
                <a:schemeClr val="dk2"/>
              </a:solidFill>
              <a:latin typeface="HiraKakuPro-W3"/>
              <a:ea typeface="HiraKakuPro-W3"/>
              <a:cs typeface="HiraKakuPro-W3"/>
              <a:sym typeface="HiraKakuPro-W3"/>
            </a:endParaRPr>
          </a:p>
        </p:txBody>
      </p:sp>
      <p:sp>
        <p:nvSpPr>
          <p:cNvPr id="253" name="Google Shape;253;p35"/>
          <p:cNvSpPr/>
          <p:nvPr/>
        </p:nvSpPr>
        <p:spPr>
          <a:xfrm>
            <a:off x="4121175" y="3408950"/>
            <a:ext cx="357300" cy="554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5"/>
          <p:cNvSpPr txBox="1"/>
          <p:nvPr/>
        </p:nvSpPr>
        <p:spPr>
          <a:xfrm>
            <a:off x="1319025" y="4117100"/>
            <a:ext cx="5961600" cy="5541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700"/>
              </a:spcBef>
              <a:spcAft>
                <a:spcPts val="0"/>
              </a:spcAft>
              <a:buNone/>
            </a:pPr>
            <a:r>
              <a:rPr lang="ja" sz="2400" b="1">
                <a:solidFill>
                  <a:schemeClr val="dk2"/>
                </a:solidFill>
                <a:latin typeface="HiraKakuPro-W3"/>
                <a:ea typeface="HiraKakuPro-W3"/>
                <a:cs typeface="HiraKakuPro-W3"/>
                <a:sym typeface="HiraKakuPro-W3"/>
              </a:rPr>
              <a:t>出てきた結果を元に完成！</a:t>
            </a:r>
            <a:endParaRPr sz="2400" b="1">
              <a:solidFill>
                <a:schemeClr val="dk2"/>
              </a:solidFill>
              <a:latin typeface="HiraKakuPro-W3"/>
              <a:ea typeface="HiraKakuPro-W3"/>
              <a:cs typeface="HiraKakuPro-W3"/>
              <a:sym typeface="HiraKakuPro-W3"/>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生成AIはアイデアを出すのが得意です！</a:t>
            </a:r>
            <a:endParaRPr/>
          </a:p>
        </p:txBody>
      </p:sp>
      <p:sp>
        <p:nvSpPr>
          <p:cNvPr id="260" name="Google Shape;260;p36"/>
          <p:cNvSpPr txBox="1">
            <a:spLocks noGrp="1"/>
          </p:cNvSpPr>
          <p:nvPr>
            <p:ph type="body" idx="1"/>
          </p:nvPr>
        </p:nvSpPr>
        <p:spPr>
          <a:xfrm>
            <a:off x="1624900" y="1457325"/>
            <a:ext cx="6238800" cy="1758300"/>
          </a:xfrm>
          <a:prstGeom prst="rect">
            <a:avLst/>
          </a:prstGeom>
        </p:spPr>
        <p:txBody>
          <a:bodyPr spcFirstLastPara="1" wrap="square" lIns="102500" tIns="102500" rIns="102500" bIns="102500" anchor="t" anchorCtr="0">
            <a:noAutofit/>
          </a:bodyPr>
          <a:lstStyle/>
          <a:p>
            <a:pPr marL="457200" lvl="0" indent="-381000" algn="l" rtl="0">
              <a:lnSpc>
                <a:spcPct val="125000"/>
              </a:lnSpc>
              <a:spcBef>
                <a:spcPts val="700"/>
              </a:spcBef>
              <a:spcAft>
                <a:spcPts val="0"/>
              </a:spcAft>
              <a:buSzPts val="2400"/>
              <a:buChar char="●"/>
            </a:pPr>
            <a:r>
              <a:rPr lang="ja" sz="2400"/>
              <a:t>スローガン、キャッチフレーズ</a:t>
            </a:r>
            <a:endParaRPr sz="2400"/>
          </a:p>
          <a:p>
            <a:pPr marL="457200" lvl="0" indent="-381000" algn="l" rtl="0">
              <a:lnSpc>
                <a:spcPct val="125000"/>
              </a:lnSpc>
              <a:spcBef>
                <a:spcPts val="0"/>
              </a:spcBef>
              <a:spcAft>
                <a:spcPts val="0"/>
              </a:spcAft>
              <a:buSzPts val="2400"/>
              <a:buChar char="●"/>
            </a:pPr>
            <a:r>
              <a:rPr lang="ja" sz="2400"/>
              <a:t>題名、商品名</a:t>
            </a:r>
            <a:endParaRPr sz="2400"/>
          </a:p>
          <a:p>
            <a:pPr marL="457200" lvl="0" indent="-381000" algn="l" rtl="0">
              <a:lnSpc>
                <a:spcPct val="125000"/>
              </a:lnSpc>
              <a:spcBef>
                <a:spcPts val="0"/>
              </a:spcBef>
              <a:spcAft>
                <a:spcPts val="0"/>
              </a:spcAft>
              <a:buSzPts val="2400"/>
              <a:buChar char="●"/>
            </a:pPr>
            <a:r>
              <a:rPr lang="ja" sz="2400"/>
              <a:t>発表会の原稿</a:t>
            </a:r>
            <a:endParaRPr sz="2400"/>
          </a:p>
        </p:txBody>
      </p:sp>
      <p:sp>
        <p:nvSpPr>
          <p:cNvPr id="261" name="Google Shape;261;p36"/>
          <p:cNvSpPr/>
          <p:nvPr/>
        </p:nvSpPr>
        <p:spPr>
          <a:xfrm>
            <a:off x="4039025" y="3215625"/>
            <a:ext cx="357300" cy="639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6"/>
          <p:cNvSpPr txBox="1"/>
          <p:nvPr/>
        </p:nvSpPr>
        <p:spPr>
          <a:xfrm>
            <a:off x="1932850" y="3984925"/>
            <a:ext cx="5622900" cy="554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700"/>
              </a:spcBef>
              <a:spcAft>
                <a:spcPts val="0"/>
              </a:spcAft>
              <a:buNone/>
            </a:pPr>
            <a:r>
              <a:rPr lang="ja" sz="2400" b="1">
                <a:solidFill>
                  <a:schemeClr val="dk2"/>
                </a:solidFill>
                <a:latin typeface="HiraKakuPro-W3"/>
                <a:ea typeface="HiraKakuPro-W3"/>
                <a:cs typeface="HiraKakuPro-W3"/>
                <a:sym typeface="HiraKakuPro-W3"/>
              </a:rPr>
              <a:t>アイデアを出してもらう・膨らませる</a:t>
            </a:r>
            <a:endParaRPr sz="2400" b="1">
              <a:solidFill>
                <a:schemeClr val="dk2"/>
              </a:solidFill>
              <a:latin typeface="HiraKakuPro-W3"/>
              <a:ea typeface="HiraKakuPro-W3"/>
              <a:cs typeface="HiraKakuPro-W3"/>
              <a:sym typeface="HiraKakuPro-W3"/>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7"/>
          <p:cNvSpPr txBox="1">
            <a:spLocks noGrp="1"/>
          </p:cNvSpPr>
          <p:nvPr>
            <p:ph type="title"/>
          </p:nvPr>
        </p:nvSpPr>
        <p:spPr>
          <a:xfrm>
            <a:off x="311700" y="2150850"/>
            <a:ext cx="8520600" cy="8418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400"/>
              <a:t>ChatGPTと協力して作品を作ることができた！</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a:spLocks noGrp="1"/>
          </p:cNvSpPr>
          <p:nvPr>
            <p:ph type="ctrTitle"/>
          </p:nvPr>
        </p:nvSpPr>
        <p:spPr>
          <a:xfrm>
            <a:off x="870675" y="1992000"/>
            <a:ext cx="78006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2800"/>
              <a:t>ChatGPTと「しりとり」をやってみよう！</a:t>
            </a:r>
            <a:endParaRPr sz="2800"/>
          </a:p>
        </p:txBody>
      </p:sp>
      <p:sp>
        <p:nvSpPr>
          <p:cNvPr id="273" name="Google Shape;273;p38"/>
          <p:cNvSpPr txBox="1"/>
          <p:nvPr/>
        </p:nvSpPr>
        <p:spPr>
          <a:xfrm>
            <a:off x="790300" y="659625"/>
            <a:ext cx="332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200">
                <a:latin typeface="HiraKakuPro-W3"/>
                <a:ea typeface="HiraKakuPro-W3"/>
                <a:cs typeface="HiraKakuPro-W3"/>
                <a:sym typeface="HiraKakuPro-W3"/>
              </a:rPr>
              <a:t>ChatGPTと上手に対話するために②</a:t>
            </a:r>
            <a:endParaRPr sz="1200">
              <a:latin typeface="HiraKakuPro-W3"/>
              <a:ea typeface="HiraKakuPro-W3"/>
              <a:cs typeface="HiraKakuPro-W3"/>
              <a:sym typeface="HiraKakuPro-W3"/>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対話することに慣れるためにしりとりをやってみよう！</a:t>
            </a:r>
            <a:endParaRPr/>
          </a:p>
        </p:txBody>
      </p:sp>
      <p:sp>
        <p:nvSpPr>
          <p:cNvPr id="279" name="Google Shape;279;p39"/>
          <p:cNvSpPr txBox="1">
            <a:spLocks noGrp="1"/>
          </p:cNvSpPr>
          <p:nvPr>
            <p:ph type="body" idx="1"/>
          </p:nvPr>
        </p:nvSpPr>
        <p:spPr>
          <a:xfrm>
            <a:off x="479700" y="1459275"/>
            <a:ext cx="8664300" cy="2426100"/>
          </a:xfrm>
          <a:prstGeom prst="rect">
            <a:avLst/>
          </a:prstGeom>
        </p:spPr>
        <p:txBody>
          <a:bodyPr spcFirstLastPara="1" wrap="square" lIns="102500" tIns="102500" rIns="102500" bIns="102500" anchor="t" anchorCtr="0">
            <a:noAutofit/>
          </a:bodyPr>
          <a:lstStyle/>
          <a:p>
            <a:pPr marL="457200" lvl="0" indent="-355600" algn="l" rtl="0">
              <a:lnSpc>
                <a:spcPct val="200000"/>
              </a:lnSpc>
              <a:spcBef>
                <a:spcPts val="700"/>
              </a:spcBef>
              <a:spcAft>
                <a:spcPts val="0"/>
              </a:spcAft>
              <a:buSzPts val="2000"/>
              <a:buChar char="●"/>
            </a:pPr>
            <a:r>
              <a:rPr lang="ja" sz="2000"/>
              <a:t>ChatGPTはしりとりのルールを知りません。</a:t>
            </a:r>
            <a:endParaRPr sz="2000"/>
          </a:p>
          <a:p>
            <a:pPr marL="457200" lvl="0" indent="-355600" algn="l" rtl="0">
              <a:lnSpc>
                <a:spcPct val="200000"/>
              </a:lnSpc>
              <a:spcBef>
                <a:spcPts val="0"/>
              </a:spcBef>
              <a:spcAft>
                <a:spcPts val="0"/>
              </a:spcAft>
              <a:buSzPts val="2000"/>
              <a:buChar char="●"/>
            </a:pPr>
            <a:r>
              <a:rPr lang="ja" sz="2000"/>
              <a:t>ChatGPTに「しりとり」という言葉を使って説明してはダメです。</a:t>
            </a:r>
            <a:endParaRPr sz="2000"/>
          </a:p>
          <a:p>
            <a:pPr marL="457200" lvl="0" indent="-355600" algn="l" rtl="0">
              <a:lnSpc>
                <a:spcPct val="200000"/>
              </a:lnSpc>
              <a:spcBef>
                <a:spcPts val="0"/>
              </a:spcBef>
              <a:spcAft>
                <a:spcPts val="0"/>
              </a:spcAft>
              <a:buSzPts val="2000"/>
              <a:buChar char="●"/>
            </a:pPr>
            <a:r>
              <a:rPr lang="ja" sz="2000"/>
              <a:t>小さい子と会話するように、ルールを教えてあげてください。</a:t>
            </a:r>
            <a:endParaRPr sz="2000"/>
          </a:p>
          <a:p>
            <a:pPr marL="457200" lvl="0" indent="-355600" algn="l" rtl="0">
              <a:lnSpc>
                <a:spcPct val="200000"/>
              </a:lnSpc>
              <a:spcBef>
                <a:spcPts val="0"/>
              </a:spcBef>
              <a:spcAft>
                <a:spcPts val="0"/>
              </a:spcAft>
              <a:buSzPts val="2000"/>
              <a:buChar char="●"/>
            </a:pPr>
            <a:r>
              <a:rPr lang="ja" sz="2000"/>
              <a:t>完成した人は3本勝負の機能を追加してみてください。</a:t>
            </a:r>
            <a:endParaRPr sz="2000"/>
          </a:p>
        </p:txBody>
      </p:sp>
      <p:sp>
        <p:nvSpPr>
          <p:cNvPr id="280" name="Google Shape;280;p39"/>
          <p:cNvSpPr txBox="1"/>
          <p:nvPr/>
        </p:nvSpPr>
        <p:spPr>
          <a:xfrm>
            <a:off x="745050" y="4128550"/>
            <a:ext cx="6050100" cy="46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700"/>
              </a:spcBef>
              <a:spcAft>
                <a:spcPts val="0"/>
              </a:spcAft>
              <a:buClr>
                <a:schemeClr val="dk1"/>
              </a:buClr>
              <a:buSzPts val="1100"/>
              <a:buFont typeface="Arial"/>
              <a:buNone/>
            </a:pPr>
            <a:r>
              <a:rPr lang="ja" sz="1800" b="1">
                <a:solidFill>
                  <a:schemeClr val="dk2"/>
                </a:solidFill>
                <a:latin typeface="HiraKakuPro-W3"/>
                <a:ea typeface="HiraKakuPro-W3"/>
                <a:cs typeface="HiraKakuPro-W3"/>
                <a:sym typeface="HiraKakuPro-W3"/>
              </a:rPr>
              <a:t>　</a:t>
            </a:r>
            <a:r>
              <a:rPr lang="ja" sz="1600" b="1">
                <a:solidFill>
                  <a:schemeClr val="dk2"/>
                </a:solidFill>
                <a:latin typeface="HiraKakuPro-W3"/>
                <a:ea typeface="HiraKakuPro-W3"/>
                <a:cs typeface="HiraKakuPro-W3"/>
                <a:sym typeface="HiraKakuPro-W3"/>
              </a:rPr>
              <a:t>例）最後の文字は「ん」で終わったら負けです。</a:t>
            </a:r>
            <a:endParaRPr>
              <a:latin typeface="HiraKakuPro-W3"/>
              <a:ea typeface="HiraKakuPro-W3"/>
              <a:cs typeface="HiraKakuPro-W3"/>
              <a:sym typeface="HiraKakuPro-W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今日の目標</a:t>
            </a:r>
            <a:endParaRPr/>
          </a:p>
        </p:txBody>
      </p:sp>
      <p:sp>
        <p:nvSpPr>
          <p:cNvPr id="63" name="Google Shape;63;p13"/>
          <p:cNvSpPr txBox="1">
            <a:spLocks noGrp="1"/>
          </p:cNvSpPr>
          <p:nvPr>
            <p:ph type="body" idx="1"/>
          </p:nvPr>
        </p:nvSpPr>
        <p:spPr>
          <a:xfrm>
            <a:off x="422475" y="1551475"/>
            <a:ext cx="8406000" cy="2895600"/>
          </a:xfrm>
          <a:prstGeom prst="rect">
            <a:avLst/>
          </a:prstGeom>
        </p:spPr>
        <p:txBody>
          <a:bodyPr spcFirstLastPara="1" wrap="square" lIns="102500" tIns="102500" rIns="102500" bIns="102500" anchor="t" anchorCtr="0">
            <a:noAutofit/>
          </a:bodyPr>
          <a:lstStyle/>
          <a:p>
            <a:pPr marL="457200" lvl="0" indent="-355600" algn="l" rtl="0">
              <a:lnSpc>
                <a:spcPct val="200000"/>
              </a:lnSpc>
              <a:spcBef>
                <a:spcPts val="700"/>
              </a:spcBef>
              <a:spcAft>
                <a:spcPts val="0"/>
              </a:spcAft>
              <a:buClr>
                <a:srgbClr val="FF0000"/>
              </a:buClr>
              <a:buSzPts val="2000"/>
              <a:buAutoNum type="arabicPeriod"/>
            </a:pPr>
            <a:r>
              <a:rPr lang="ja" sz="2000"/>
              <a:t>対話型AIとのやり取りを体験する</a:t>
            </a:r>
            <a:endParaRPr sz="2000"/>
          </a:p>
          <a:p>
            <a:pPr marL="457200" lvl="0" indent="-355600" algn="l" rtl="0">
              <a:lnSpc>
                <a:spcPct val="115000"/>
              </a:lnSpc>
              <a:spcBef>
                <a:spcPts val="0"/>
              </a:spcBef>
              <a:spcAft>
                <a:spcPts val="0"/>
              </a:spcAft>
              <a:buClr>
                <a:srgbClr val="FF0000"/>
              </a:buClr>
              <a:buSzPts val="2000"/>
              <a:buAutoNum type="arabicPeriod"/>
            </a:pPr>
            <a:r>
              <a:rPr lang="ja" sz="2000">
                <a:solidFill>
                  <a:schemeClr val="dk2"/>
                </a:solidFill>
              </a:rPr>
              <a:t>対話型AIに対して、必要とする答えを得るために相応しい問いかけ（プロンプト）について考える</a:t>
            </a:r>
            <a:endParaRPr sz="2000">
              <a:solidFill>
                <a:schemeClr val="dk2"/>
              </a:solidFill>
            </a:endParaRPr>
          </a:p>
          <a:p>
            <a:pPr marL="457200" lvl="0" indent="-355600" algn="l" rtl="0">
              <a:lnSpc>
                <a:spcPct val="200000"/>
              </a:lnSpc>
              <a:spcBef>
                <a:spcPts val="1000"/>
              </a:spcBef>
              <a:spcAft>
                <a:spcPts val="0"/>
              </a:spcAft>
              <a:buClr>
                <a:srgbClr val="FF0000"/>
              </a:buClr>
              <a:buSzPts val="2000"/>
              <a:buAutoNum type="arabicPeriod"/>
            </a:pPr>
            <a:r>
              <a:rPr lang="ja" sz="2000">
                <a:solidFill>
                  <a:schemeClr val="dk2"/>
                </a:solidFill>
              </a:rPr>
              <a:t>対話型AIが答える言葉が正しいのか考えながら利用する</a:t>
            </a:r>
            <a:endParaRPr sz="2000">
              <a:solidFill>
                <a:schemeClr val="dk2"/>
              </a:solidFill>
            </a:endParaRPr>
          </a:p>
          <a:p>
            <a:pPr marL="457200" lvl="0" indent="-355600" algn="l" rtl="0">
              <a:lnSpc>
                <a:spcPct val="200000"/>
              </a:lnSpc>
              <a:spcBef>
                <a:spcPts val="0"/>
              </a:spcBef>
              <a:spcAft>
                <a:spcPts val="0"/>
              </a:spcAft>
              <a:buClr>
                <a:srgbClr val="FF0000"/>
              </a:buClr>
              <a:buSzPts val="2000"/>
              <a:buAutoNum type="arabicPeriod"/>
            </a:pPr>
            <a:r>
              <a:rPr lang="ja" sz="2000">
                <a:solidFill>
                  <a:schemeClr val="dk2"/>
                </a:solidFill>
              </a:rPr>
              <a:t>生活や学習のいろいろな場面でAIが活用できることに気づく</a:t>
            </a:r>
            <a:endParaRPr sz="20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0"/>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【確認】しりとりのルール</a:t>
            </a:r>
            <a:endParaRPr/>
          </a:p>
        </p:txBody>
      </p:sp>
      <p:sp>
        <p:nvSpPr>
          <p:cNvPr id="286" name="Google Shape;286;p40"/>
          <p:cNvSpPr txBox="1">
            <a:spLocks noGrp="1"/>
          </p:cNvSpPr>
          <p:nvPr>
            <p:ph type="body" idx="1"/>
          </p:nvPr>
        </p:nvSpPr>
        <p:spPr>
          <a:xfrm>
            <a:off x="539850" y="1533525"/>
            <a:ext cx="8064300" cy="2895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人数は2人以上</a:t>
            </a:r>
            <a:endParaRPr sz="2000"/>
          </a:p>
          <a:p>
            <a:pPr marL="457200" lvl="0" indent="-355600" algn="l" rtl="0">
              <a:lnSpc>
                <a:spcPct val="150000"/>
              </a:lnSpc>
              <a:spcBef>
                <a:spcPts val="0"/>
              </a:spcBef>
              <a:spcAft>
                <a:spcPts val="0"/>
              </a:spcAft>
              <a:buSzPts val="2000"/>
              <a:buChar char="●"/>
            </a:pPr>
            <a:r>
              <a:rPr lang="ja" sz="2000"/>
              <a:t>順番に答える</a:t>
            </a:r>
            <a:endParaRPr sz="2000"/>
          </a:p>
          <a:p>
            <a:pPr marL="457200" lvl="0" indent="-355600" algn="l" rtl="0">
              <a:lnSpc>
                <a:spcPct val="150000"/>
              </a:lnSpc>
              <a:spcBef>
                <a:spcPts val="0"/>
              </a:spcBef>
              <a:spcAft>
                <a:spcPts val="0"/>
              </a:spcAft>
              <a:buSzPts val="2000"/>
              <a:buChar char="●"/>
            </a:pPr>
            <a:r>
              <a:rPr lang="ja" sz="2000"/>
              <a:t>単語は名詞</a:t>
            </a:r>
            <a:r>
              <a:rPr lang="ja" sz="2000">
                <a:solidFill>
                  <a:srgbClr val="D9D9D9"/>
                </a:solidFill>
              </a:rPr>
              <a:t>（長い文章はダメ）</a:t>
            </a:r>
            <a:endParaRPr sz="2000">
              <a:solidFill>
                <a:srgbClr val="D9D9D9"/>
              </a:solidFill>
            </a:endParaRPr>
          </a:p>
          <a:p>
            <a:pPr marL="457200" lvl="0" indent="-355600" algn="l" rtl="0">
              <a:lnSpc>
                <a:spcPct val="150000"/>
              </a:lnSpc>
              <a:spcBef>
                <a:spcPts val="0"/>
              </a:spcBef>
              <a:spcAft>
                <a:spcPts val="0"/>
              </a:spcAft>
              <a:buSzPts val="2000"/>
              <a:buChar char="●"/>
            </a:pPr>
            <a:r>
              <a:rPr lang="ja" sz="2000"/>
              <a:t>同じ単語の再利用はダメ</a:t>
            </a:r>
            <a:endParaRPr sz="2000"/>
          </a:p>
          <a:p>
            <a:pPr marL="457200" lvl="0" indent="-355600" algn="l" rtl="0">
              <a:lnSpc>
                <a:spcPct val="150000"/>
              </a:lnSpc>
              <a:spcBef>
                <a:spcPts val="0"/>
              </a:spcBef>
              <a:spcAft>
                <a:spcPts val="0"/>
              </a:spcAft>
              <a:buSzPts val="2000"/>
              <a:buChar char="●"/>
            </a:pPr>
            <a:r>
              <a:rPr lang="ja" sz="2000"/>
              <a:t>最後の文字が「ん」「ン」で終わったら負け</a:t>
            </a:r>
            <a:endParaRPr sz="2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1"/>
          <p:cNvSpPr txBox="1">
            <a:spLocks noGrp="1"/>
          </p:cNvSpPr>
          <p:nvPr>
            <p:ph type="ctrTitle"/>
          </p:nvPr>
        </p:nvSpPr>
        <p:spPr>
          <a:xfrm>
            <a:off x="1327050" y="1992000"/>
            <a:ext cx="6489900" cy="1159500"/>
          </a:xfrm>
          <a:prstGeom prst="rect">
            <a:avLst/>
          </a:prstGeom>
        </p:spPr>
        <p:txBody>
          <a:bodyPr spcFirstLastPara="1" wrap="square" lIns="102500" tIns="102500" rIns="102500" bIns="102500" anchor="ctr" anchorCtr="0">
            <a:noAutofit/>
          </a:bodyPr>
          <a:lstStyle/>
          <a:p>
            <a:pPr marL="0" lvl="0" indent="0" algn="ctr" rtl="0">
              <a:spcBef>
                <a:spcPts val="0"/>
              </a:spcBef>
              <a:spcAft>
                <a:spcPts val="0"/>
              </a:spcAft>
              <a:buNone/>
            </a:pPr>
            <a:r>
              <a:rPr lang="ja" sz="3000"/>
              <a:t>上手くしりとりできましたか？</a:t>
            </a:r>
            <a:endParaRPr sz="3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ChatGPTは...</a:t>
            </a:r>
            <a:endParaRPr/>
          </a:p>
        </p:txBody>
      </p:sp>
      <p:sp>
        <p:nvSpPr>
          <p:cNvPr id="297" name="Google Shape;297;p42"/>
          <p:cNvSpPr txBox="1">
            <a:spLocks noGrp="1"/>
          </p:cNvSpPr>
          <p:nvPr>
            <p:ph type="body" idx="1"/>
          </p:nvPr>
        </p:nvSpPr>
        <p:spPr>
          <a:xfrm>
            <a:off x="420750" y="1436075"/>
            <a:ext cx="8404500" cy="2895600"/>
          </a:xfrm>
          <a:prstGeom prst="rect">
            <a:avLst/>
          </a:prstGeom>
        </p:spPr>
        <p:txBody>
          <a:bodyPr spcFirstLastPara="1" wrap="square" lIns="102500" tIns="102500" rIns="102500" bIns="102500" anchor="t" anchorCtr="0">
            <a:noAutofit/>
          </a:bodyPr>
          <a:lstStyle/>
          <a:p>
            <a:pPr marL="457200" lvl="0" indent="-355600" algn="l" rtl="0">
              <a:lnSpc>
                <a:spcPct val="150000"/>
              </a:lnSpc>
              <a:spcBef>
                <a:spcPts val="700"/>
              </a:spcBef>
              <a:spcAft>
                <a:spcPts val="0"/>
              </a:spcAft>
              <a:buSzPts val="2000"/>
              <a:buChar char="●"/>
            </a:pPr>
            <a:r>
              <a:rPr lang="ja" sz="2000"/>
              <a:t>指示したことに応えようとする</a:t>
            </a:r>
            <a:endParaRPr sz="2000"/>
          </a:p>
          <a:p>
            <a:pPr marL="914400" lvl="1" indent="-342900" algn="l" rtl="0">
              <a:lnSpc>
                <a:spcPct val="150000"/>
              </a:lnSpc>
              <a:spcBef>
                <a:spcPts val="0"/>
              </a:spcBef>
              <a:spcAft>
                <a:spcPts val="0"/>
              </a:spcAft>
              <a:buSzPts val="1800"/>
              <a:buChar char="→"/>
            </a:pPr>
            <a:r>
              <a:rPr lang="ja"/>
              <a:t>逆に指示していないことはできない/やらない</a:t>
            </a:r>
            <a:endParaRPr/>
          </a:p>
          <a:p>
            <a:pPr marL="457200" lvl="0" indent="-355600" algn="l" rtl="0">
              <a:lnSpc>
                <a:spcPct val="150000"/>
              </a:lnSpc>
              <a:spcBef>
                <a:spcPts val="0"/>
              </a:spcBef>
              <a:spcAft>
                <a:spcPts val="0"/>
              </a:spcAft>
              <a:buSzPts val="2000"/>
              <a:buChar char="●"/>
            </a:pPr>
            <a:r>
              <a:rPr lang="ja" sz="2000"/>
              <a:t>自分が必要とする答えや振る舞いについて明確にする必要がある</a:t>
            </a:r>
            <a:endParaRPr sz="2000"/>
          </a:p>
          <a:p>
            <a:pPr marL="914400" lvl="1" indent="-342900" algn="l" rtl="0">
              <a:lnSpc>
                <a:spcPct val="150000"/>
              </a:lnSpc>
              <a:spcBef>
                <a:spcPts val="0"/>
              </a:spcBef>
              <a:spcAft>
                <a:spcPts val="0"/>
              </a:spcAft>
              <a:buSzPts val="1800"/>
              <a:buChar char="→"/>
            </a:pPr>
            <a:r>
              <a:rPr lang="ja"/>
              <a:t>例）「ん」「ン」の説明や、しばりルール</a:t>
            </a:r>
            <a:endParaRPr/>
          </a:p>
          <a:p>
            <a:pPr marL="457200" lvl="0" indent="-355600" algn="l" rtl="0">
              <a:lnSpc>
                <a:spcPct val="115000"/>
              </a:lnSpc>
              <a:spcBef>
                <a:spcPts val="1000"/>
              </a:spcBef>
              <a:spcAft>
                <a:spcPts val="0"/>
              </a:spcAft>
              <a:buSzPts val="2000"/>
              <a:buChar char="●"/>
            </a:pPr>
            <a:r>
              <a:rPr lang="ja" sz="2000"/>
              <a:t>コードを書かなくても、人間に話しかけるように言葉でコンピュータに指示を出すことができる。</a:t>
            </a: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3"/>
          <p:cNvSpPr txBox="1">
            <a:spLocks noGrp="1"/>
          </p:cNvSpPr>
          <p:nvPr>
            <p:ph type="title"/>
          </p:nvPr>
        </p:nvSpPr>
        <p:spPr>
          <a:xfrm>
            <a:off x="2051525" y="2030125"/>
            <a:ext cx="6168900" cy="1313100"/>
          </a:xfrm>
          <a:prstGeom prst="rect">
            <a:avLst/>
          </a:prstGeom>
        </p:spPr>
        <p:txBody>
          <a:bodyPr spcFirstLastPara="1" wrap="square" lIns="102500" tIns="102500" rIns="102500" bIns="102500" anchor="ctr" anchorCtr="0">
            <a:noAutofit/>
          </a:bodyPr>
          <a:lstStyle/>
          <a:p>
            <a:pPr marL="0" lvl="0" indent="0" algn="l" rtl="0">
              <a:lnSpc>
                <a:spcPct val="200000"/>
              </a:lnSpc>
              <a:spcBef>
                <a:spcPts val="0"/>
              </a:spcBef>
              <a:spcAft>
                <a:spcPts val="0"/>
              </a:spcAft>
              <a:buNone/>
            </a:pPr>
            <a:r>
              <a:rPr lang="ja" sz="2400"/>
              <a:t>ChatGPTにより細かく指示を</a:t>
            </a:r>
            <a:endParaRPr sz="2400"/>
          </a:p>
          <a:p>
            <a:pPr marL="0" lvl="0" indent="0" algn="l" rtl="0">
              <a:lnSpc>
                <a:spcPct val="200000"/>
              </a:lnSpc>
              <a:spcBef>
                <a:spcPts val="0"/>
              </a:spcBef>
              <a:spcAft>
                <a:spcPts val="0"/>
              </a:spcAft>
              <a:buNone/>
            </a:pPr>
            <a:r>
              <a:rPr lang="ja" sz="2400"/>
              <a:t>出すことができるようになりました！</a:t>
            </a: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2015750"/>
            <a:ext cx="8520600" cy="1435800"/>
          </a:xfrm>
          <a:prstGeom prst="rect">
            <a:avLst/>
          </a:prstGeom>
        </p:spPr>
        <p:txBody>
          <a:bodyPr spcFirstLastPara="1" wrap="square" lIns="102500" tIns="102500" rIns="102500" bIns="102500" anchor="ctr" anchorCtr="0">
            <a:noAutofit/>
          </a:bodyPr>
          <a:lstStyle/>
          <a:p>
            <a:pPr marL="0" lvl="0" indent="0" algn="ctr" rtl="0">
              <a:lnSpc>
                <a:spcPct val="150000"/>
              </a:lnSpc>
              <a:spcBef>
                <a:spcPts val="0"/>
              </a:spcBef>
              <a:spcAft>
                <a:spcPts val="0"/>
              </a:spcAft>
              <a:buNone/>
            </a:pPr>
            <a:r>
              <a:rPr lang="ja"/>
              <a:t>百聞は一見にしかず！</a:t>
            </a:r>
            <a:endParaRPr/>
          </a:p>
          <a:p>
            <a:pPr marL="0" lvl="0" indent="0" algn="ctr" rtl="0">
              <a:lnSpc>
                <a:spcPct val="150000"/>
              </a:lnSpc>
              <a:spcBef>
                <a:spcPts val="0"/>
              </a:spcBef>
              <a:spcAft>
                <a:spcPts val="0"/>
              </a:spcAft>
              <a:buNone/>
            </a:pPr>
            <a:r>
              <a:rPr lang="ja"/>
              <a:t>まずは体験してみましょう</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333375" y="496300"/>
            <a:ext cx="8610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1800"/>
              <a:t>学習用生成AIソフト</a:t>
            </a:r>
            <a:r>
              <a:rPr lang="ja"/>
              <a:t>『プログルラボ・みんなで生成AIコース』</a:t>
            </a:r>
            <a:endParaRPr/>
          </a:p>
        </p:txBody>
      </p:sp>
      <p:sp>
        <p:nvSpPr>
          <p:cNvPr id="74" name="Google Shape;74;p15"/>
          <p:cNvSpPr txBox="1">
            <a:spLocks noGrp="1"/>
          </p:cNvSpPr>
          <p:nvPr>
            <p:ph type="body" idx="1"/>
          </p:nvPr>
        </p:nvSpPr>
        <p:spPr>
          <a:xfrm>
            <a:off x="539850" y="1457325"/>
            <a:ext cx="8064300" cy="2895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Char char="●"/>
            </a:pPr>
            <a:r>
              <a:rPr lang="ja"/>
              <a:t>小・中学生でもChatGPTのような生成AIを体験できます。</a:t>
            </a:r>
            <a:endParaRPr/>
          </a:p>
          <a:p>
            <a:pPr marL="457200" lvl="0" indent="-342900" algn="l" rtl="0">
              <a:lnSpc>
                <a:spcPct val="150000"/>
              </a:lnSpc>
              <a:spcBef>
                <a:spcPts val="0"/>
              </a:spcBef>
              <a:spcAft>
                <a:spcPts val="0"/>
              </a:spcAft>
              <a:buSzPts val="1800"/>
              <a:buChar char="●"/>
            </a:pPr>
            <a:r>
              <a:rPr lang="ja"/>
              <a:t>授業中（決められた時間）以外、利用することはできません。</a:t>
            </a:r>
            <a:endParaRPr/>
          </a:p>
          <a:p>
            <a:pPr marL="457200" lvl="0" indent="-342900" algn="l" rtl="0">
              <a:lnSpc>
                <a:spcPct val="150000"/>
              </a:lnSpc>
              <a:spcBef>
                <a:spcPts val="0"/>
              </a:spcBef>
              <a:spcAft>
                <a:spcPts val="0"/>
              </a:spcAft>
              <a:buSzPts val="1800"/>
              <a:buChar char="●"/>
            </a:pPr>
            <a:r>
              <a:rPr lang="ja"/>
              <a:t>入力した内容は記録されていて、研究用に後から先生達が閲覧することがあります。</a:t>
            </a:r>
            <a:endParaRPr/>
          </a:p>
          <a:p>
            <a:pPr marL="457200" lvl="0" indent="-342900" algn="l" rtl="0">
              <a:lnSpc>
                <a:spcPct val="150000"/>
              </a:lnSpc>
              <a:spcBef>
                <a:spcPts val="0"/>
              </a:spcBef>
              <a:spcAft>
                <a:spcPts val="0"/>
              </a:spcAft>
              <a:buSzPts val="1800"/>
              <a:buChar char="●"/>
            </a:pPr>
            <a:r>
              <a:rPr lang="ja">
                <a:highlight>
                  <a:srgbClr val="FFFF00"/>
                </a:highlight>
              </a:rPr>
              <a:t>個人情報は入力しないでください</a:t>
            </a:r>
            <a:r>
              <a:rPr lang="ja"/>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sz="1800"/>
              <a:t>学習用生成AIソフト</a:t>
            </a:r>
            <a:r>
              <a:rPr lang="ja"/>
              <a:t>『プログルラボ・みんなで生成AIコース』</a:t>
            </a:r>
            <a:endParaRPr/>
          </a:p>
        </p:txBody>
      </p:sp>
      <p:sp>
        <p:nvSpPr>
          <p:cNvPr id="80" name="Google Shape;80;p16"/>
          <p:cNvSpPr txBox="1">
            <a:spLocks noGrp="1"/>
          </p:cNvSpPr>
          <p:nvPr>
            <p:ph type="body" idx="1"/>
          </p:nvPr>
        </p:nvSpPr>
        <p:spPr>
          <a:xfrm>
            <a:off x="539850" y="1387750"/>
            <a:ext cx="8064300" cy="621900"/>
          </a:xfrm>
          <a:prstGeom prst="rect">
            <a:avLst/>
          </a:prstGeom>
        </p:spPr>
        <p:txBody>
          <a:bodyPr spcFirstLastPara="1" wrap="square" lIns="102500" tIns="102500" rIns="102500" bIns="102500" anchor="t" anchorCtr="0">
            <a:noAutofit/>
          </a:bodyPr>
          <a:lstStyle/>
          <a:p>
            <a:pPr marL="457200" lvl="0" indent="-342900" algn="l" rtl="0">
              <a:spcBef>
                <a:spcPts val="700"/>
              </a:spcBef>
              <a:spcAft>
                <a:spcPts val="0"/>
              </a:spcAft>
              <a:buSzPts val="1800"/>
              <a:buChar char="●"/>
            </a:pPr>
            <a:r>
              <a:rPr lang="ja"/>
              <a:t>以下の画面で授業コードを入力する</a:t>
            </a:r>
            <a:endParaRPr/>
          </a:p>
        </p:txBody>
      </p:sp>
      <p:pic>
        <p:nvPicPr>
          <p:cNvPr id="81" name="Google Shape;81;p16"/>
          <p:cNvPicPr preferRelativeResize="0"/>
          <p:nvPr/>
        </p:nvPicPr>
        <p:blipFill>
          <a:blip r:embed="rId3">
            <a:alphaModFix/>
          </a:blip>
          <a:stretch>
            <a:fillRect/>
          </a:stretch>
        </p:blipFill>
        <p:spPr>
          <a:xfrm>
            <a:off x="539850" y="2396351"/>
            <a:ext cx="7950949" cy="209725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Clr>
                <a:schemeClr val="dk1"/>
              </a:buClr>
              <a:buSzPts val="1100"/>
              <a:buFont typeface="Arial"/>
              <a:buNone/>
            </a:pPr>
            <a:r>
              <a:rPr lang="ja"/>
              <a:t>初期登録①</a:t>
            </a:r>
            <a:endParaRPr/>
          </a:p>
        </p:txBody>
      </p:sp>
      <p:sp>
        <p:nvSpPr>
          <p:cNvPr id="87" name="Google Shape;87;p17"/>
          <p:cNvSpPr txBox="1">
            <a:spLocks noGrp="1"/>
          </p:cNvSpPr>
          <p:nvPr>
            <p:ph type="body" idx="1"/>
          </p:nvPr>
        </p:nvSpPr>
        <p:spPr>
          <a:xfrm>
            <a:off x="5289250" y="1632388"/>
            <a:ext cx="3498300" cy="2895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Char char="●"/>
            </a:pPr>
            <a:r>
              <a:rPr lang="ja">
                <a:solidFill>
                  <a:schemeClr val="dk2"/>
                </a:solidFill>
              </a:rPr>
              <a:t>自分の出席番号をクリック</a:t>
            </a:r>
            <a:endParaRPr/>
          </a:p>
        </p:txBody>
      </p:sp>
      <p:pic>
        <p:nvPicPr>
          <p:cNvPr id="88" name="Google Shape;88;p17"/>
          <p:cNvPicPr preferRelativeResize="0"/>
          <p:nvPr/>
        </p:nvPicPr>
        <p:blipFill>
          <a:blip r:embed="rId3">
            <a:alphaModFix/>
          </a:blip>
          <a:stretch>
            <a:fillRect/>
          </a:stretch>
        </p:blipFill>
        <p:spPr>
          <a:xfrm>
            <a:off x="755425" y="1606913"/>
            <a:ext cx="4182001" cy="2946574"/>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初期登録②</a:t>
            </a:r>
            <a:endParaRPr/>
          </a:p>
        </p:txBody>
      </p:sp>
      <p:sp>
        <p:nvSpPr>
          <p:cNvPr id="94" name="Google Shape;94;p18"/>
          <p:cNvSpPr txBox="1">
            <a:spLocks noGrp="1"/>
          </p:cNvSpPr>
          <p:nvPr>
            <p:ph type="body" idx="1"/>
          </p:nvPr>
        </p:nvSpPr>
        <p:spPr>
          <a:xfrm>
            <a:off x="4643750" y="1387075"/>
            <a:ext cx="3919200" cy="2895600"/>
          </a:xfrm>
          <a:prstGeom prst="rect">
            <a:avLst/>
          </a:prstGeom>
        </p:spPr>
        <p:txBody>
          <a:bodyPr spcFirstLastPara="1" wrap="square" lIns="102500" tIns="102500" rIns="102500" bIns="102500" anchor="t" anchorCtr="0">
            <a:noAutofit/>
          </a:bodyPr>
          <a:lstStyle/>
          <a:p>
            <a:pPr marL="457200" lvl="0" indent="-342900" algn="l" rtl="0">
              <a:lnSpc>
                <a:spcPct val="150000"/>
              </a:lnSpc>
              <a:spcBef>
                <a:spcPts val="700"/>
              </a:spcBef>
              <a:spcAft>
                <a:spcPts val="0"/>
              </a:spcAft>
              <a:buSzPts val="1800"/>
              <a:buChar char="●"/>
            </a:pPr>
            <a:r>
              <a:rPr lang="ja"/>
              <a:t>初期登録を行う</a:t>
            </a:r>
            <a:endParaRPr/>
          </a:p>
          <a:p>
            <a:pPr marL="914400" lvl="1" indent="-342900" algn="l" rtl="0">
              <a:lnSpc>
                <a:spcPct val="150000"/>
              </a:lnSpc>
              <a:spcBef>
                <a:spcPts val="0"/>
              </a:spcBef>
              <a:spcAft>
                <a:spcPts val="0"/>
              </a:spcAft>
              <a:buSzPts val="1800"/>
              <a:buChar char="○"/>
            </a:pPr>
            <a:r>
              <a:rPr lang="ja"/>
              <a:t>パスワード（4文字以上）</a:t>
            </a:r>
            <a:endParaRPr/>
          </a:p>
          <a:p>
            <a:pPr marL="914400" lvl="1" indent="-342900" algn="l" rtl="0">
              <a:lnSpc>
                <a:spcPct val="150000"/>
              </a:lnSpc>
              <a:spcBef>
                <a:spcPts val="0"/>
              </a:spcBef>
              <a:spcAft>
                <a:spcPts val="0"/>
              </a:spcAft>
              <a:buSzPts val="1800"/>
              <a:buChar char="○"/>
            </a:pPr>
            <a:r>
              <a:rPr lang="ja"/>
              <a:t>プロフィールの入力	</a:t>
            </a:r>
            <a:endParaRPr/>
          </a:p>
          <a:p>
            <a:pPr marL="1371600" lvl="2" indent="-317500" algn="l" rtl="0">
              <a:lnSpc>
                <a:spcPct val="150000"/>
              </a:lnSpc>
              <a:spcBef>
                <a:spcPts val="0"/>
              </a:spcBef>
              <a:spcAft>
                <a:spcPts val="0"/>
              </a:spcAft>
              <a:buSzPts val="1400"/>
              <a:buChar char="■"/>
            </a:pPr>
            <a:r>
              <a:rPr lang="ja"/>
              <a:t>学年など</a:t>
            </a:r>
            <a:endParaRPr/>
          </a:p>
        </p:txBody>
      </p:sp>
      <p:pic>
        <p:nvPicPr>
          <p:cNvPr id="95" name="Google Shape;95;p18"/>
          <p:cNvPicPr preferRelativeResize="0"/>
          <p:nvPr/>
        </p:nvPicPr>
        <p:blipFill rotWithShape="1">
          <a:blip r:embed="rId3">
            <a:alphaModFix/>
          </a:blip>
          <a:srcRect l="22307" t="20312" r="24401"/>
          <a:stretch/>
        </p:blipFill>
        <p:spPr>
          <a:xfrm>
            <a:off x="1343175" y="1304825"/>
            <a:ext cx="2779977" cy="3403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33386" y="496294"/>
            <a:ext cx="8229600" cy="694800"/>
          </a:xfrm>
          <a:prstGeom prst="rect">
            <a:avLst/>
          </a:prstGeom>
        </p:spPr>
        <p:txBody>
          <a:bodyPr spcFirstLastPara="1" wrap="square" lIns="102500" tIns="102500" rIns="102500" bIns="102500" anchor="ctr" anchorCtr="0">
            <a:noAutofit/>
          </a:bodyPr>
          <a:lstStyle/>
          <a:p>
            <a:pPr marL="0" lvl="0" indent="0" algn="l" rtl="0">
              <a:spcBef>
                <a:spcPts val="0"/>
              </a:spcBef>
              <a:spcAft>
                <a:spcPts val="0"/>
              </a:spcAft>
              <a:buNone/>
            </a:pPr>
            <a:r>
              <a:rPr lang="ja"/>
              <a:t>初期登録③</a:t>
            </a:r>
            <a:endParaRPr/>
          </a:p>
        </p:txBody>
      </p:sp>
      <p:sp>
        <p:nvSpPr>
          <p:cNvPr id="101" name="Google Shape;101;p19"/>
          <p:cNvSpPr txBox="1">
            <a:spLocks noGrp="1"/>
          </p:cNvSpPr>
          <p:nvPr>
            <p:ph type="body" idx="1"/>
          </p:nvPr>
        </p:nvSpPr>
        <p:spPr>
          <a:xfrm>
            <a:off x="5070625" y="1460025"/>
            <a:ext cx="3429300" cy="2895600"/>
          </a:xfrm>
          <a:prstGeom prst="rect">
            <a:avLst/>
          </a:prstGeom>
        </p:spPr>
        <p:txBody>
          <a:bodyPr spcFirstLastPara="1" wrap="square" lIns="102500" tIns="102500" rIns="102500" bIns="102500" anchor="t" anchorCtr="0">
            <a:noAutofit/>
          </a:bodyPr>
          <a:lstStyle/>
          <a:p>
            <a:pPr marL="457200" lvl="0" indent="-342900" algn="l" rtl="0">
              <a:lnSpc>
                <a:spcPct val="115000"/>
              </a:lnSpc>
              <a:spcBef>
                <a:spcPts val="700"/>
              </a:spcBef>
              <a:spcAft>
                <a:spcPts val="0"/>
              </a:spcAft>
              <a:buSzPts val="1800"/>
              <a:buChar char="●"/>
            </a:pPr>
            <a:r>
              <a:rPr lang="ja"/>
              <a:t>プライバシーの注意点をよく読んで理解する</a:t>
            </a:r>
            <a:endParaRPr/>
          </a:p>
          <a:p>
            <a:pPr marL="457200" lvl="0" indent="-342900" algn="l" rtl="0">
              <a:lnSpc>
                <a:spcPct val="115000"/>
              </a:lnSpc>
              <a:spcBef>
                <a:spcPts val="1000"/>
              </a:spcBef>
              <a:spcAft>
                <a:spcPts val="0"/>
              </a:spcAft>
              <a:buSzPts val="1800"/>
              <a:buChar char="●"/>
            </a:pPr>
            <a:r>
              <a:rPr lang="ja"/>
              <a:t>内容を理解して同意できたら、同意するを選択</a:t>
            </a:r>
            <a:endParaRPr/>
          </a:p>
          <a:p>
            <a:pPr marL="457200" lvl="0" indent="-342900" algn="l" rtl="0">
              <a:lnSpc>
                <a:spcPct val="115000"/>
              </a:lnSpc>
              <a:spcBef>
                <a:spcPts val="1000"/>
              </a:spcBef>
              <a:spcAft>
                <a:spcPts val="0"/>
              </a:spcAft>
              <a:buSzPts val="1800"/>
              <a:buChar char="●"/>
            </a:pPr>
            <a:r>
              <a:rPr lang="ja"/>
              <a:t>登録するをクリック</a:t>
            </a:r>
            <a:endParaRPr/>
          </a:p>
        </p:txBody>
      </p:sp>
      <p:pic>
        <p:nvPicPr>
          <p:cNvPr id="102" name="Google Shape;102;p19"/>
          <p:cNvPicPr preferRelativeResize="0"/>
          <p:nvPr/>
        </p:nvPicPr>
        <p:blipFill>
          <a:blip r:embed="rId3">
            <a:alphaModFix/>
          </a:blip>
          <a:stretch>
            <a:fillRect/>
          </a:stretch>
        </p:blipFill>
        <p:spPr>
          <a:xfrm>
            <a:off x="855375" y="1460025"/>
            <a:ext cx="3538449" cy="3144400"/>
          </a:xfrm>
          <a:prstGeom prst="rect">
            <a:avLst/>
          </a:prstGeom>
          <a:noFill/>
          <a:ln>
            <a:noFill/>
          </a:ln>
        </p:spPr>
      </p:pic>
    </p:spTree>
  </p:cSld>
  <p:clrMapOvr>
    <a:masterClrMapping/>
  </p:clrMapOvr>
</p:sld>
</file>

<file path=ppt/theme/theme1.xml><?xml version="1.0" encoding="utf-8"?>
<a:theme xmlns:a="http://schemas.openxmlformats.org/drawingml/2006/main" name="みんなのコード2021_暖色系">
  <a:themeElements>
    <a:clrScheme name="Custom 347">
      <a:dk1>
        <a:srgbClr val="000000"/>
      </a:dk1>
      <a:lt1>
        <a:srgbClr val="FFFFFF"/>
      </a:lt1>
      <a:dk2>
        <a:srgbClr val="666666"/>
      </a:dk2>
      <a:lt2>
        <a:srgbClr val="CCCCCC"/>
      </a:lt2>
      <a:accent1>
        <a:srgbClr val="3A81BA"/>
      </a:accent1>
      <a:accent2>
        <a:srgbClr val="57AEB5"/>
      </a:accent2>
      <a:accent3>
        <a:srgbClr val="57AEB5"/>
      </a:accent3>
      <a:accent4>
        <a:srgbClr val="57AEB5"/>
      </a:accent4>
      <a:accent5>
        <a:srgbClr val="999999"/>
      </a:accent5>
      <a:accent6>
        <a:srgbClr val="666666"/>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1075</Words>
  <Application>Microsoft Macintosh PowerPoint</Application>
  <PresentationFormat>画面に合わせる (16:9)</PresentationFormat>
  <Paragraphs>138</Paragraphs>
  <Slides>34</Slides>
  <Notes>34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34</vt:i4>
      </vt:variant>
    </vt:vector>
  </HeadingPairs>
  <TitlesOfParts>
    <vt:vector size="39" baseType="lpstr">
      <vt:lpstr>Arial</vt:lpstr>
      <vt:lpstr>HiraKakuPro-W3</vt:lpstr>
      <vt:lpstr>Bebas Neue</vt:lpstr>
      <vt:lpstr>Meiryo</vt:lpstr>
      <vt:lpstr>みんなのコード2021_暖色系</vt:lpstr>
      <vt:lpstr>AIのしくみ 大規模言語モデル（LLM）について</vt:lpstr>
      <vt:lpstr>皆さんに質問です</vt:lpstr>
      <vt:lpstr>今日の目標</vt:lpstr>
      <vt:lpstr>百聞は一見にしかず！ まずは体験してみましょう</vt:lpstr>
      <vt:lpstr>学習用生成AIソフト『プログルラボ・みんなで生成AIコース』</vt:lpstr>
      <vt:lpstr>学習用生成AIソフト『プログルラボ・みんなで生成AIコース』</vt:lpstr>
      <vt:lpstr>初期登録①</vt:lpstr>
      <vt:lpstr>初期登録②</vt:lpstr>
      <vt:lpstr>初期登録③</vt:lpstr>
      <vt:lpstr>この画面まで来たら初期登録完了</vt:lpstr>
      <vt:lpstr>生成AIを触ってみよう</vt:lpstr>
      <vt:lpstr>ん？何だか間違った情報を出力している...？</vt:lpstr>
      <vt:lpstr>AIはウソをついている訳じゃありません</vt:lpstr>
      <vt:lpstr>日本語で簡単に説明すると...</vt:lpstr>
      <vt:lpstr>人間は次に来る言葉を予想して文章を作ってます。</vt:lpstr>
      <vt:lpstr>AIも次に来る言葉を予想して文章を作ってますが...</vt:lpstr>
      <vt:lpstr>検索と生成の違い</vt:lpstr>
      <vt:lpstr>Google検索などで調べれば分かることは控えたほうがよい</vt:lpstr>
      <vt:lpstr>生成AIは正しくないことを出力してしまうことがある...</vt:lpstr>
      <vt:lpstr>ChatGPTに間違いという概念はない！</vt:lpstr>
      <vt:lpstr>何だか人と対話している気分になってきた...</vt:lpstr>
      <vt:lpstr>対話型AIを使いこなそう！</vt:lpstr>
      <vt:lpstr>ChatGPTに運動会のスローガンを 作ってもらいましょう。</vt:lpstr>
      <vt:lpstr>運動会のスローガンを作ってください...</vt:lpstr>
      <vt:lpstr>運動会のスローガンを作ってください...</vt:lpstr>
      <vt:lpstr>生成AIはアイデアを出すのが得意です！</vt:lpstr>
      <vt:lpstr>ChatGPTと協力して作品を作ることができた！</vt:lpstr>
      <vt:lpstr>ChatGPTと「しりとり」をやってみよう！</vt:lpstr>
      <vt:lpstr>対話することに慣れるためにしりとりをやってみよう！</vt:lpstr>
      <vt:lpstr>【確認】しりとりのルール</vt:lpstr>
      <vt:lpstr>上手くしりとりできましたか？</vt:lpstr>
      <vt:lpstr>ChatGPTは...</vt:lpstr>
      <vt:lpstr>ChatGPTにより細かく指示を 出すことができるようになりました！</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AIのしくみ 大規模言語モデル（LLM）について</dc:title>
  <cp:lastModifiedBy>浜田 歩</cp:lastModifiedBy>
  <cp:revision>1</cp:revision>
  <dcterms:modified xsi:type="dcterms:W3CDTF">2025-09-04T12:54:31Z</dcterms:modified>
</cp:coreProperties>
</file>