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10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Lst>
  <p:sldSz cx="9144000" cy="5143500" type="screen16x9"/>
  <p:notesSz cx="6858000" cy="9144000"/>
  <p:embeddedFontLst>
    <p:embeddedFont>
      <p:font typeface="HiraKakuPro-W3" panose="020B0300000000000000" pitchFamily="34" charset="-128"/>
      <p:regular r:id="rId103"/>
    </p:embeddedFont>
    <p:embeddedFont>
      <p:font typeface="Meiryo" panose="020B0604030504040204" pitchFamily="34" charset="-128"/>
      <p:regular r:id="rId104"/>
      <p:bold r:id="rId105"/>
      <p:italic r:id="rId106"/>
      <p:boldItalic r:id="rId107"/>
    </p:embeddedFont>
    <p:embeddedFont>
      <p:font typeface="Bebas Neue" panose="020B0606020202050201" pitchFamily="34" charset="0"/>
      <p:regular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8438"/>
  </p:normalViewPr>
  <p:slideViewPr>
    <p:cSldViewPr snapToGrid="0">
      <p:cViewPr varScale="1">
        <p:scale>
          <a:sx n="114" d="100"/>
          <a:sy n="114" d="100"/>
        </p:scale>
        <p:origin x="156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d94aae221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d94aae221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106e87b602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106e87b60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0de7387554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10de738755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06e87b602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06e87b60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06e87b602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106e87b60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106e87b602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106e87b60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06e87b602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06e87b60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106e87b60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106e87b60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06e87b60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106e87b60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06e87b602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106e87b602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06e87b602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06e87b602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06e87b602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06e87b60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06e87b6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06e87b6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06e87b602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06e87b60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06e87b602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106e87b602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06e87b602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06e87b602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06e87b602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106e87b60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106e87b602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106e87b60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06e87b602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106e87b602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106e87b602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106e87b602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06e87b602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06e87b602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06e87b602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106e87b60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106e87b602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106e87b602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06e87b60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06e87b60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06e87b602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106e87b602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106e87b60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106e87b60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106e87b602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106e87b60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106e87b602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106e87b602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106e87b602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106e87b60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06e87b602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106e87b60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106e87b602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106e87b602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106e87b60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106e87b60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06e87b602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106e87b602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06e87b602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06e87b602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b402990a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b402990a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106e87b602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106e87b602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106e87b602_0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106e87b602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106e87b602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106e87b602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106e87b602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106e87b60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06e87b602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06e87b602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4aae221d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94aae221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10f07448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10f07448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10f074487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10f074487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10f074487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10f074487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0f074487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10f074487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b402990a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b402990a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10f074487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10f074487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10f074487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10f074487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0f0744879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0f074487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10f0744879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10f074487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10f0744879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10f074487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10f0744879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10f074487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10f0744879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10f074487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110f14e66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110f14e6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10f0744879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10f0744879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10f0744879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10f074487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06e87b60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06e87b60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10f0744879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10f074487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10f14e66e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10f14e66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10f0744879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10f0744879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10f0744879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10f074487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110f14e66e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110f14e66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10f0744879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10f074487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0de73875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0de73875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0de738755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0de738755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10f0744879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10f074487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110f14e66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1110f14e66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06e87b60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06e87b60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0de738755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0de738755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10f0744879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10f0744879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10f074487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10f074487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10f0744879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10f0744879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110f14e66e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110f14e66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0de7387554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0de738755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10f074487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10f074487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10f074487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10f074487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10f0744879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10f0744879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110f14e66e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110f14e66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106e87b602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106e87b602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0de7387554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0de738755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16e3e74a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16e3e74a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0de7387554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0de738755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0de7387554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10de738755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0de738755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10de738755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0de738755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10de738755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110f14e66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110f14e66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110f14e66e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110f14e66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110f14e66e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110f14e66e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0de738755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0de73875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06e87b602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106e87b60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0de738755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0de738755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0de7387554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0de738755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0de7387554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0de738755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0de7387554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10de738755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10195660b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10195660b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43936ee7d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43936ee7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0de7387554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10de738755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10195660b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10195660b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0de7387554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0de738755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0de7387554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0de738755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メインタイトル" type="title">
  <p:cSld name="TITLE">
    <p:bg>
      <p:bgPr>
        <a:solidFill>
          <a:schemeClr val="accent4"/>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1567425"/>
            <a:ext cx="4248000" cy="1532400"/>
          </a:xfrm>
          <a:prstGeom prst="rect">
            <a:avLst/>
          </a:prstGeom>
        </p:spPr>
        <p:txBody>
          <a:bodyPr spcFirstLastPara="1" wrap="square" lIns="102500" tIns="102500" rIns="102500" bIns="102500" anchor="ctr" anchorCtr="0">
            <a:noAutofit/>
          </a:bodyPr>
          <a:lstStyle>
            <a:lvl1pPr lvl="0" rtl="0">
              <a:spcBef>
                <a:spcPts val="0"/>
              </a:spcBef>
              <a:spcAft>
                <a:spcPts val="0"/>
              </a:spcAft>
              <a:buClr>
                <a:srgbClr val="F6F6F6"/>
              </a:buClr>
              <a:buSzPts val="2800"/>
              <a:buNone/>
              <a:defRPr sz="2800">
                <a:solidFill>
                  <a:srgbClr val="F6F6F6"/>
                </a:solidFill>
              </a:defRPr>
            </a:lvl1pPr>
            <a:lvl2pPr lvl="1"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2pPr>
            <a:lvl3pPr lvl="2"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3pPr>
            <a:lvl4pPr lvl="3"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4pPr>
            <a:lvl5pPr lvl="4"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5pPr>
            <a:lvl6pPr lvl="5"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6pPr>
            <a:lvl7pPr lvl="6"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7pPr>
            <a:lvl8pPr lvl="7"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8pPr>
            <a:lvl9pPr lvl="8"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9pPr>
          </a:lstStyle>
          <a:p>
            <a:endParaRPr/>
          </a:p>
        </p:txBody>
      </p:sp>
      <p:sp>
        <p:nvSpPr>
          <p:cNvPr id="13" name="Google Shape;13;p2"/>
          <p:cNvSpPr/>
          <p:nvPr/>
        </p:nvSpPr>
        <p:spPr>
          <a:xfrm flipH="1">
            <a:off x="6039000" y="3495675"/>
            <a:ext cx="3105000" cy="819000"/>
          </a:xfrm>
          <a:prstGeom prst="round1Rect">
            <a:avLst>
              <a:gd name="adj" fmla="val 50000"/>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技術・家庭科 技術分野</a:t>
            </a:r>
            <a:endParaRPr>
              <a:latin typeface="HiraKakuPro-W3"/>
              <a:ea typeface="HiraKakuPro-W3"/>
              <a:cs typeface="HiraKakuPro-W3"/>
              <a:sym typeface="HiraKakuPro-W3"/>
            </a:endParaRPr>
          </a:p>
        </p:txBody>
      </p:sp>
      <p:sp>
        <p:nvSpPr>
          <p:cNvPr id="14" name="Google Shape;14;p2"/>
          <p:cNvSpPr/>
          <p:nvPr/>
        </p:nvSpPr>
        <p:spPr>
          <a:xfrm>
            <a:off x="7524900" y="0"/>
            <a:ext cx="1619100" cy="571500"/>
          </a:xfrm>
          <a:prstGeom prst="rect">
            <a:avLst/>
          </a:prstGeom>
          <a:solidFill>
            <a:srgbClr val="57A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中間タイトル">
  <p:cSld name="TITLE_1">
    <p:bg>
      <p:bgPr>
        <a:solidFill>
          <a:schemeClr val="accent4"/>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2736600" y="1992000"/>
            <a:ext cx="3670800" cy="1159500"/>
          </a:xfrm>
          <a:prstGeom prst="rect">
            <a:avLst/>
          </a:prstGeom>
        </p:spPr>
        <p:txBody>
          <a:bodyPr spcFirstLastPara="1" wrap="square" lIns="102500" tIns="102500" rIns="102500" bIns="102500" anchor="ctr" anchorCtr="0">
            <a:noAutofit/>
          </a:bodyPr>
          <a:lstStyle>
            <a:lvl1pPr lvl="0" algn="ctr" rtl="0">
              <a:spcBef>
                <a:spcPts val="0"/>
              </a:spcBef>
              <a:spcAft>
                <a:spcPts val="0"/>
              </a:spcAft>
              <a:buClr>
                <a:srgbClr val="F6F6F6"/>
              </a:buClr>
              <a:buSzPts val="2000"/>
              <a:buNone/>
              <a:defRPr sz="2000">
                <a:solidFill>
                  <a:srgbClr val="F6F6F6"/>
                </a:solidFill>
              </a:defRPr>
            </a:lvl1pPr>
            <a:lvl2pPr lvl="1" algn="ctr" rtl="0">
              <a:spcBef>
                <a:spcPts val="0"/>
              </a:spcBef>
              <a:spcAft>
                <a:spcPts val="0"/>
              </a:spcAft>
              <a:buSzPts val="5400"/>
              <a:buFont typeface="Meiryo"/>
              <a:buNone/>
              <a:defRPr sz="5400">
                <a:latin typeface="Meiryo"/>
                <a:ea typeface="Meiryo"/>
                <a:cs typeface="Meiryo"/>
                <a:sym typeface="Meiryo"/>
              </a:defRPr>
            </a:lvl2pPr>
            <a:lvl3pPr lvl="2" algn="ctr" rtl="0">
              <a:spcBef>
                <a:spcPts val="0"/>
              </a:spcBef>
              <a:spcAft>
                <a:spcPts val="0"/>
              </a:spcAft>
              <a:buSzPts val="5400"/>
              <a:buFont typeface="Meiryo"/>
              <a:buNone/>
              <a:defRPr sz="5400">
                <a:latin typeface="Meiryo"/>
                <a:ea typeface="Meiryo"/>
                <a:cs typeface="Meiryo"/>
                <a:sym typeface="Meiryo"/>
              </a:defRPr>
            </a:lvl3pPr>
            <a:lvl4pPr lvl="3" algn="ctr" rtl="0">
              <a:spcBef>
                <a:spcPts val="0"/>
              </a:spcBef>
              <a:spcAft>
                <a:spcPts val="0"/>
              </a:spcAft>
              <a:buSzPts val="5400"/>
              <a:buFont typeface="Meiryo"/>
              <a:buNone/>
              <a:defRPr sz="5400">
                <a:latin typeface="Meiryo"/>
                <a:ea typeface="Meiryo"/>
                <a:cs typeface="Meiryo"/>
                <a:sym typeface="Meiryo"/>
              </a:defRPr>
            </a:lvl4pPr>
            <a:lvl5pPr lvl="4" algn="ctr" rtl="0">
              <a:spcBef>
                <a:spcPts val="0"/>
              </a:spcBef>
              <a:spcAft>
                <a:spcPts val="0"/>
              </a:spcAft>
              <a:buSzPts val="5400"/>
              <a:buFont typeface="Meiryo"/>
              <a:buNone/>
              <a:defRPr sz="5400">
                <a:latin typeface="Meiryo"/>
                <a:ea typeface="Meiryo"/>
                <a:cs typeface="Meiryo"/>
                <a:sym typeface="Meiryo"/>
              </a:defRPr>
            </a:lvl5pPr>
            <a:lvl6pPr lvl="5" algn="ctr" rtl="0">
              <a:spcBef>
                <a:spcPts val="0"/>
              </a:spcBef>
              <a:spcAft>
                <a:spcPts val="0"/>
              </a:spcAft>
              <a:buSzPts val="5400"/>
              <a:buFont typeface="Meiryo"/>
              <a:buNone/>
              <a:defRPr sz="5400">
                <a:latin typeface="Meiryo"/>
                <a:ea typeface="Meiryo"/>
                <a:cs typeface="Meiryo"/>
                <a:sym typeface="Meiryo"/>
              </a:defRPr>
            </a:lvl6pPr>
            <a:lvl7pPr lvl="6" algn="ctr" rtl="0">
              <a:spcBef>
                <a:spcPts val="0"/>
              </a:spcBef>
              <a:spcAft>
                <a:spcPts val="0"/>
              </a:spcAft>
              <a:buSzPts val="5400"/>
              <a:buFont typeface="Meiryo"/>
              <a:buNone/>
              <a:defRPr sz="5400">
                <a:latin typeface="Meiryo"/>
                <a:ea typeface="Meiryo"/>
                <a:cs typeface="Meiryo"/>
                <a:sym typeface="Meiryo"/>
              </a:defRPr>
            </a:lvl7pPr>
            <a:lvl8pPr lvl="7" algn="ctr" rtl="0">
              <a:spcBef>
                <a:spcPts val="0"/>
              </a:spcBef>
              <a:spcAft>
                <a:spcPts val="0"/>
              </a:spcAft>
              <a:buSzPts val="5400"/>
              <a:buFont typeface="Meiryo"/>
              <a:buNone/>
              <a:defRPr sz="5400">
                <a:latin typeface="Meiryo"/>
                <a:ea typeface="Meiryo"/>
                <a:cs typeface="Meiryo"/>
                <a:sym typeface="Meiryo"/>
              </a:defRPr>
            </a:lvl8pPr>
            <a:lvl9pPr lvl="8" algn="ctr" rtl="0">
              <a:spcBef>
                <a:spcPts val="0"/>
              </a:spcBef>
              <a:spcAft>
                <a:spcPts val="0"/>
              </a:spcAft>
              <a:buSzPts val="5400"/>
              <a:buFont typeface="Meiryo"/>
              <a:buNone/>
              <a:defRPr sz="5400">
                <a:latin typeface="Meiryo"/>
                <a:ea typeface="Meiryo"/>
                <a:cs typeface="Meiryo"/>
                <a:sym typeface="Meiry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メッセージ強"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lvl1pPr lvl="0" algn="ctr" rtl="0">
              <a:spcBef>
                <a:spcPts val="0"/>
              </a:spcBef>
              <a:spcAft>
                <a:spcPts val="0"/>
              </a:spcAft>
              <a:buSzPts val="3300"/>
              <a:buNone/>
              <a:defRPr sz="33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1" name="Google Shape;21;p5"/>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Clr>
                <a:srgbClr val="57AEB5"/>
              </a:buClr>
              <a:buSzPts val="1800"/>
              <a:buChar char="●"/>
              <a:defRPr sz="1800"/>
            </a:lvl1pPr>
            <a:lvl2pPr marL="914400" lvl="1" indent="-342900" rtl="0">
              <a:spcBef>
                <a:spcPts val="0"/>
              </a:spcBef>
              <a:spcAft>
                <a:spcPts val="0"/>
              </a:spcAft>
              <a:buClr>
                <a:srgbClr val="57AEB5"/>
              </a:buClr>
              <a:buSzPts val="1800"/>
              <a:buChar char="○"/>
              <a:defRPr sz="1800"/>
            </a:lvl2pPr>
            <a:lvl3pPr marL="1371600" lvl="2" indent="-317500" rtl="0">
              <a:spcBef>
                <a:spcPts val="0"/>
              </a:spcBef>
              <a:spcAft>
                <a:spcPts val="0"/>
              </a:spcAft>
              <a:buClr>
                <a:srgbClr val="57AEB5"/>
              </a:buClr>
              <a:buSzPts val="1400"/>
              <a:buChar char="■"/>
              <a:defRPr sz="1400"/>
            </a:lvl3pPr>
            <a:lvl4pPr marL="1828800" lvl="3" indent="-317500" rtl="0">
              <a:spcBef>
                <a:spcPts val="0"/>
              </a:spcBef>
              <a:spcAft>
                <a:spcPts val="0"/>
              </a:spcAft>
              <a:buClr>
                <a:srgbClr val="57AEB5"/>
              </a:buClr>
              <a:buSzPts val="1400"/>
              <a:buChar char="●"/>
              <a:defRPr/>
            </a:lvl4pPr>
            <a:lvl5pPr marL="2286000" lvl="4" indent="-311150" rtl="0">
              <a:spcBef>
                <a:spcPts val="0"/>
              </a:spcBef>
              <a:spcAft>
                <a:spcPts val="0"/>
              </a:spcAft>
              <a:buClr>
                <a:srgbClr val="57AEB5"/>
              </a:buClr>
              <a:buSzPts val="1300"/>
              <a:buChar char="○"/>
              <a:defRPr/>
            </a:lvl5pPr>
            <a:lvl6pPr marL="2743200" lvl="5" indent="-304800" rtl="0">
              <a:spcBef>
                <a:spcPts val="0"/>
              </a:spcBef>
              <a:spcAft>
                <a:spcPts val="0"/>
              </a:spcAft>
              <a:buClr>
                <a:srgbClr val="57AEB5"/>
              </a:buClr>
              <a:buSzPts val="1200"/>
              <a:buChar char="■"/>
              <a:defRPr/>
            </a:lvl6pPr>
            <a:lvl7pPr marL="3200400" lvl="6" indent="-304800" rtl="0">
              <a:spcBef>
                <a:spcPts val="0"/>
              </a:spcBef>
              <a:spcAft>
                <a:spcPts val="0"/>
              </a:spcAft>
              <a:buClr>
                <a:srgbClr val="57AEB5"/>
              </a:buClr>
              <a:buSzPts val="1200"/>
              <a:buChar char="●"/>
              <a:defRPr/>
            </a:lvl7pPr>
            <a:lvl8pPr marL="3657600" lvl="7" indent="-304800" rtl="0">
              <a:spcBef>
                <a:spcPts val="0"/>
              </a:spcBef>
              <a:spcAft>
                <a:spcPts val="0"/>
              </a:spcAft>
              <a:buClr>
                <a:srgbClr val="57AEB5"/>
              </a:buClr>
              <a:buSzPts val="1200"/>
              <a:buChar char="○"/>
              <a:defRPr/>
            </a:lvl8pPr>
            <a:lvl9pPr marL="4114800" lvl="8" indent="-304800" rtl="0">
              <a:spcBef>
                <a:spcPts val="0"/>
              </a:spcBef>
              <a:spcAft>
                <a:spcPts val="0"/>
              </a:spcAft>
              <a:buClr>
                <a:srgbClr val="57AEB5"/>
              </a:buClr>
              <a:buSzPts val="1200"/>
              <a:buChar char="■"/>
              <a:defRPr/>
            </a:lvl9pPr>
          </a:lstStyle>
          <a:p>
            <a:endParaRPr/>
          </a:p>
        </p:txBody>
      </p:sp>
      <p:cxnSp>
        <p:nvCxnSpPr>
          <p:cNvPr id="22" name="Google Shape;22;p5"/>
          <p:cNvCxnSpPr/>
          <p:nvPr/>
        </p:nvCxnSpPr>
        <p:spPr>
          <a:xfrm rot="10800000" flipH="1">
            <a:off x="400050" y="1190550"/>
            <a:ext cx="8391600" cy="9600"/>
          </a:xfrm>
          <a:prstGeom prst="straightConnector1">
            <a:avLst/>
          </a:prstGeom>
          <a:noFill/>
          <a:ln w="28575" cap="flat" cmpd="sng">
            <a:solidFill>
              <a:srgbClr val="57AEB5"/>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文字をたくさん入れるスライド">
  <p:cSld name="TITLE_AND_BODY_1">
    <p:spTree>
      <p:nvGrpSpPr>
        <p:cNvPr id="1" name="Shape 23"/>
        <p:cNvGrpSpPr/>
        <p:nvPr/>
      </p:nvGrpSpPr>
      <p:grpSpPr>
        <a:xfrm>
          <a:off x="0" y="0"/>
          <a:ext cx="0" cy="0"/>
          <a:chOff x="0" y="0"/>
          <a:chExt cx="0" cy="0"/>
        </a:xfrm>
      </p:grpSpPr>
      <p:sp>
        <p:nvSpPr>
          <p:cNvPr id="24" name="Google Shape;24;p6"/>
          <p:cNvSpPr/>
          <p:nvPr/>
        </p:nvSpPr>
        <p:spPr>
          <a:xfrm>
            <a:off x="75" y="-6750"/>
            <a:ext cx="9144000" cy="559800"/>
          </a:xfrm>
          <a:prstGeom prst="rect">
            <a:avLst/>
          </a:prstGeom>
          <a:solidFill>
            <a:srgbClr val="57A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6"/>
          <p:cNvSpPr txBox="1">
            <a:spLocks noGrp="1"/>
          </p:cNvSpPr>
          <p:nvPr>
            <p:ph type="body" idx="1"/>
          </p:nvPr>
        </p:nvSpPr>
        <p:spPr>
          <a:xfrm>
            <a:off x="164800" y="653475"/>
            <a:ext cx="8520000" cy="3952500"/>
          </a:xfrm>
          <a:prstGeom prst="rect">
            <a:avLst/>
          </a:prstGeom>
        </p:spPr>
        <p:txBody>
          <a:bodyPr spcFirstLastPara="1" wrap="square" lIns="102500" tIns="102500" rIns="102500" bIns="102500" anchor="t" anchorCtr="0">
            <a:noAutofit/>
          </a:bodyPr>
          <a:lstStyle>
            <a:lvl1pPr marL="457200" lvl="0" indent="-317500" rtl="0">
              <a:lnSpc>
                <a:spcPct val="120000"/>
              </a:lnSpc>
              <a:spcBef>
                <a:spcPts val="200"/>
              </a:spcBef>
              <a:spcAft>
                <a:spcPts val="0"/>
              </a:spcAft>
              <a:buClr>
                <a:srgbClr val="57AEB5"/>
              </a:buClr>
              <a:buSzPts val="1400"/>
              <a:buChar char="●"/>
              <a:defRPr sz="1400" b="0">
                <a:solidFill>
                  <a:srgbClr val="434343"/>
                </a:solidFill>
              </a:defRPr>
            </a:lvl1pPr>
            <a:lvl2pPr marL="914400" lvl="1" indent="-317500" rtl="0">
              <a:lnSpc>
                <a:spcPct val="120000"/>
              </a:lnSpc>
              <a:spcBef>
                <a:spcPts val="200"/>
              </a:spcBef>
              <a:spcAft>
                <a:spcPts val="0"/>
              </a:spcAft>
              <a:buClr>
                <a:srgbClr val="57AEB5"/>
              </a:buClr>
              <a:buSzPts val="1400"/>
              <a:buChar char="○"/>
              <a:defRPr sz="1400" b="0">
                <a:solidFill>
                  <a:srgbClr val="434343"/>
                </a:solidFill>
              </a:defRPr>
            </a:lvl2pPr>
            <a:lvl3pPr marL="1371600" lvl="2" indent="-311150" rtl="0">
              <a:lnSpc>
                <a:spcPct val="120000"/>
              </a:lnSpc>
              <a:spcBef>
                <a:spcPts val="200"/>
              </a:spcBef>
              <a:spcAft>
                <a:spcPts val="0"/>
              </a:spcAft>
              <a:buClr>
                <a:srgbClr val="57AEB5"/>
              </a:buClr>
              <a:buSzPts val="1300"/>
              <a:buChar char="■"/>
              <a:defRPr sz="1300" b="0">
                <a:solidFill>
                  <a:srgbClr val="434343"/>
                </a:solidFill>
              </a:defRPr>
            </a:lvl3pPr>
            <a:lvl4pPr marL="1828800" lvl="3" indent="-311150" rtl="0">
              <a:lnSpc>
                <a:spcPct val="120000"/>
              </a:lnSpc>
              <a:spcBef>
                <a:spcPts val="200"/>
              </a:spcBef>
              <a:spcAft>
                <a:spcPts val="0"/>
              </a:spcAft>
              <a:buClr>
                <a:srgbClr val="57AEB5"/>
              </a:buClr>
              <a:buSzPts val="1300"/>
              <a:buChar char="●"/>
              <a:defRPr sz="1300" b="0">
                <a:solidFill>
                  <a:srgbClr val="434343"/>
                </a:solidFill>
              </a:defRPr>
            </a:lvl4pPr>
            <a:lvl5pPr marL="2286000" lvl="4" indent="-298450" rtl="0">
              <a:lnSpc>
                <a:spcPct val="120000"/>
              </a:lnSpc>
              <a:spcBef>
                <a:spcPts val="200"/>
              </a:spcBef>
              <a:spcAft>
                <a:spcPts val="0"/>
              </a:spcAft>
              <a:buClr>
                <a:srgbClr val="57AEB5"/>
              </a:buClr>
              <a:buSzPts val="1100"/>
              <a:buChar char="○"/>
              <a:defRPr sz="1100" b="0">
                <a:solidFill>
                  <a:srgbClr val="434343"/>
                </a:solidFill>
              </a:defRPr>
            </a:lvl5pPr>
            <a:lvl6pPr marL="2743200" lvl="5" indent="-292100" rtl="0">
              <a:lnSpc>
                <a:spcPct val="120000"/>
              </a:lnSpc>
              <a:spcBef>
                <a:spcPts val="200"/>
              </a:spcBef>
              <a:spcAft>
                <a:spcPts val="0"/>
              </a:spcAft>
              <a:buClr>
                <a:srgbClr val="57AEB5"/>
              </a:buClr>
              <a:buSzPts val="1000"/>
              <a:buChar char="■"/>
              <a:defRPr sz="1000" b="0">
                <a:solidFill>
                  <a:srgbClr val="434343"/>
                </a:solidFill>
              </a:defRPr>
            </a:lvl6pPr>
            <a:lvl7pPr marL="3200400" lvl="6" indent="-292100" rtl="0">
              <a:lnSpc>
                <a:spcPct val="120000"/>
              </a:lnSpc>
              <a:spcBef>
                <a:spcPts val="200"/>
              </a:spcBef>
              <a:spcAft>
                <a:spcPts val="0"/>
              </a:spcAft>
              <a:buClr>
                <a:srgbClr val="57AEB5"/>
              </a:buClr>
              <a:buSzPts val="1000"/>
              <a:buChar char="●"/>
              <a:defRPr sz="1000" b="0">
                <a:solidFill>
                  <a:srgbClr val="434343"/>
                </a:solidFill>
              </a:defRPr>
            </a:lvl7pPr>
            <a:lvl8pPr marL="3657600" lvl="7" indent="-292100" rtl="0">
              <a:lnSpc>
                <a:spcPct val="120000"/>
              </a:lnSpc>
              <a:spcBef>
                <a:spcPts val="200"/>
              </a:spcBef>
              <a:spcAft>
                <a:spcPts val="0"/>
              </a:spcAft>
              <a:buClr>
                <a:srgbClr val="57AEB5"/>
              </a:buClr>
              <a:buSzPts val="1000"/>
              <a:buChar char="○"/>
              <a:defRPr sz="1000" b="0">
                <a:solidFill>
                  <a:srgbClr val="434343"/>
                </a:solidFill>
              </a:defRPr>
            </a:lvl8pPr>
            <a:lvl9pPr marL="4114800" lvl="8" indent="-292100" rtl="0">
              <a:lnSpc>
                <a:spcPct val="120000"/>
              </a:lnSpc>
              <a:spcBef>
                <a:spcPts val="200"/>
              </a:spcBef>
              <a:spcAft>
                <a:spcPts val="0"/>
              </a:spcAft>
              <a:buClr>
                <a:srgbClr val="57AEB5"/>
              </a:buClr>
              <a:buSzPts val="1000"/>
              <a:buChar char="■"/>
              <a:defRPr sz="1000" b="0">
                <a:solidFill>
                  <a:srgbClr val="434343"/>
                </a:solidFill>
              </a:defRPr>
            </a:lvl9pPr>
          </a:lstStyle>
          <a:p>
            <a:endParaRPr/>
          </a:p>
        </p:txBody>
      </p:sp>
      <p:sp>
        <p:nvSpPr>
          <p:cNvPr id="26" name="Google Shape;26;p6"/>
          <p:cNvSpPr txBox="1">
            <a:spLocks noGrp="1"/>
          </p:cNvSpPr>
          <p:nvPr>
            <p:ph type="title"/>
          </p:nvPr>
        </p:nvSpPr>
        <p:spPr>
          <a:xfrm>
            <a:off x="164800" y="77250"/>
            <a:ext cx="8229600" cy="391800"/>
          </a:xfrm>
          <a:prstGeom prst="rect">
            <a:avLst/>
          </a:prstGeom>
        </p:spPr>
        <p:txBody>
          <a:bodyPr spcFirstLastPara="1" wrap="square" lIns="102500" tIns="102500" rIns="102500" bIns="102500" anchor="ctr" anchorCtr="0">
            <a:noAutofit/>
          </a:bodyPr>
          <a:lstStyle>
            <a:lvl1pPr lvl="0" rtl="0">
              <a:spcBef>
                <a:spcPts val="0"/>
              </a:spcBef>
              <a:spcAft>
                <a:spcPts val="0"/>
              </a:spcAft>
              <a:buClr>
                <a:srgbClr val="F6F6F6"/>
              </a:buClr>
              <a:buSzPts val="1800"/>
              <a:buNone/>
              <a:defRPr sz="1800">
                <a:solidFill>
                  <a:srgbClr val="F6F6F6"/>
                </a:solidFill>
              </a:defRPr>
            </a:lvl1pPr>
            <a:lvl2pPr lvl="1" rtl="0">
              <a:spcBef>
                <a:spcPts val="0"/>
              </a:spcBef>
              <a:spcAft>
                <a:spcPts val="0"/>
              </a:spcAft>
              <a:buClr>
                <a:srgbClr val="F6F6F6"/>
              </a:buClr>
              <a:buSzPts val="1800"/>
              <a:buNone/>
              <a:defRPr sz="1800">
                <a:solidFill>
                  <a:srgbClr val="F6F6F6"/>
                </a:solidFill>
              </a:defRPr>
            </a:lvl2pPr>
            <a:lvl3pPr lvl="2" rtl="0">
              <a:spcBef>
                <a:spcPts val="0"/>
              </a:spcBef>
              <a:spcAft>
                <a:spcPts val="0"/>
              </a:spcAft>
              <a:buClr>
                <a:srgbClr val="F6F6F6"/>
              </a:buClr>
              <a:buSzPts val="1800"/>
              <a:buNone/>
              <a:defRPr sz="1800">
                <a:solidFill>
                  <a:srgbClr val="F6F6F6"/>
                </a:solidFill>
              </a:defRPr>
            </a:lvl3pPr>
            <a:lvl4pPr lvl="3" rtl="0">
              <a:spcBef>
                <a:spcPts val="0"/>
              </a:spcBef>
              <a:spcAft>
                <a:spcPts val="0"/>
              </a:spcAft>
              <a:buClr>
                <a:srgbClr val="F6F6F6"/>
              </a:buClr>
              <a:buSzPts val="1800"/>
              <a:buNone/>
              <a:defRPr sz="1800">
                <a:solidFill>
                  <a:srgbClr val="F6F6F6"/>
                </a:solidFill>
              </a:defRPr>
            </a:lvl4pPr>
            <a:lvl5pPr lvl="4" rtl="0">
              <a:spcBef>
                <a:spcPts val="0"/>
              </a:spcBef>
              <a:spcAft>
                <a:spcPts val="0"/>
              </a:spcAft>
              <a:buClr>
                <a:srgbClr val="F6F6F6"/>
              </a:buClr>
              <a:buSzPts val="1800"/>
              <a:buNone/>
              <a:defRPr sz="1800">
                <a:solidFill>
                  <a:srgbClr val="F6F6F6"/>
                </a:solidFill>
              </a:defRPr>
            </a:lvl5pPr>
            <a:lvl6pPr lvl="5" rtl="0">
              <a:spcBef>
                <a:spcPts val="0"/>
              </a:spcBef>
              <a:spcAft>
                <a:spcPts val="0"/>
              </a:spcAft>
              <a:buClr>
                <a:srgbClr val="F6F6F6"/>
              </a:buClr>
              <a:buSzPts val="1800"/>
              <a:buNone/>
              <a:defRPr sz="1800">
                <a:solidFill>
                  <a:srgbClr val="F6F6F6"/>
                </a:solidFill>
              </a:defRPr>
            </a:lvl6pPr>
            <a:lvl7pPr lvl="6" rtl="0">
              <a:spcBef>
                <a:spcPts val="0"/>
              </a:spcBef>
              <a:spcAft>
                <a:spcPts val="0"/>
              </a:spcAft>
              <a:buClr>
                <a:srgbClr val="F6F6F6"/>
              </a:buClr>
              <a:buSzPts val="1800"/>
              <a:buNone/>
              <a:defRPr sz="1800">
                <a:solidFill>
                  <a:srgbClr val="F6F6F6"/>
                </a:solidFill>
              </a:defRPr>
            </a:lvl7pPr>
            <a:lvl8pPr lvl="7" rtl="0">
              <a:spcBef>
                <a:spcPts val="0"/>
              </a:spcBef>
              <a:spcAft>
                <a:spcPts val="0"/>
              </a:spcAft>
              <a:buClr>
                <a:srgbClr val="F6F6F6"/>
              </a:buClr>
              <a:buSzPts val="1800"/>
              <a:buNone/>
              <a:defRPr sz="1800">
                <a:solidFill>
                  <a:srgbClr val="F6F6F6"/>
                </a:solidFill>
              </a:defRPr>
            </a:lvl8pPr>
            <a:lvl9pPr lvl="8" rtl="0">
              <a:spcBef>
                <a:spcPts val="0"/>
              </a:spcBef>
              <a:spcAft>
                <a:spcPts val="0"/>
              </a:spcAft>
              <a:buClr>
                <a:srgbClr val="F6F6F6"/>
              </a:buClr>
              <a:buSzPts val="1800"/>
              <a:buNone/>
              <a:defRPr sz="1800">
                <a:solidFill>
                  <a:srgbClr val="F6F6F6"/>
                </a:solidFill>
              </a:defRPr>
            </a:lvl9pPr>
          </a:lstStyle>
          <a:p>
            <a:endParaRPr/>
          </a:p>
        </p:txBody>
      </p:sp>
      <p:sp>
        <p:nvSpPr>
          <p:cNvPr id="27" name="Google Shape;27;p6"/>
          <p:cNvSpPr/>
          <p:nvPr/>
        </p:nvSpPr>
        <p:spPr>
          <a:xfrm rot="10800000" flipH="1">
            <a:off x="0" y="4713600"/>
            <a:ext cx="9144000" cy="38100"/>
          </a:xfrm>
          <a:prstGeom prst="rect">
            <a:avLst/>
          </a:prstGeom>
          <a:solidFill>
            <a:srgbClr val="57A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33375" y="500151"/>
            <a:ext cx="82296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0" name="Google Shape;30;p7"/>
          <p:cNvSpPr txBox="1">
            <a:spLocks noGrp="1"/>
          </p:cNvSpPr>
          <p:nvPr>
            <p:ph type="body" idx="1"/>
          </p:nvPr>
        </p:nvSpPr>
        <p:spPr>
          <a:xfrm>
            <a:off x="457200" y="1318775"/>
            <a:ext cx="3994500" cy="3177000"/>
          </a:xfrm>
          <a:prstGeom prst="rect">
            <a:avLst/>
          </a:prstGeom>
        </p:spPr>
        <p:txBody>
          <a:bodyPr spcFirstLastPara="1" wrap="square" lIns="102500" tIns="102500" rIns="102500" bIns="102500" anchor="t" anchorCtr="0">
            <a:noAutofit/>
          </a:bodyPr>
          <a:lstStyle>
            <a:lvl1pPr marL="457200" lvl="0" indent="-355600" rtl="0">
              <a:spcBef>
                <a:spcPts val="700"/>
              </a:spcBef>
              <a:spcAft>
                <a:spcPts val="0"/>
              </a:spcAft>
              <a:buClr>
                <a:srgbClr val="FF9900"/>
              </a:buClr>
              <a:buSzPts val="2000"/>
              <a:buChar char="●"/>
              <a:defRPr sz="2000"/>
            </a:lvl1pPr>
            <a:lvl2pPr marL="914400" lvl="1" indent="-355600" rtl="0">
              <a:spcBef>
                <a:spcPts val="0"/>
              </a:spcBef>
              <a:spcAft>
                <a:spcPts val="0"/>
              </a:spcAft>
              <a:buClr>
                <a:srgbClr val="FF9900"/>
              </a:buClr>
              <a:buSzPts val="2000"/>
              <a:buChar char="○"/>
              <a:defRPr sz="2000"/>
            </a:lvl2pPr>
            <a:lvl3pPr marL="1371600" lvl="2" indent="-355600" rtl="0">
              <a:spcBef>
                <a:spcPts val="0"/>
              </a:spcBef>
              <a:spcAft>
                <a:spcPts val="0"/>
              </a:spcAft>
              <a:buClr>
                <a:srgbClr val="FF9900"/>
              </a:buClr>
              <a:buSzPts val="2000"/>
              <a:buChar char="■"/>
              <a:defRPr sz="2000"/>
            </a:lvl3pPr>
            <a:lvl4pPr marL="1828800" lvl="3" indent="-317500" rtl="0">
              <a:spcBef>
                <a:spcPts val="0"/>
              </a:spcBef>
              <a:spcAft>
                <a:spcPts val="0"/>
              </a:spcAft>
              <a:buClr>
                <a:srgbClr val="FF9900"/>
              </a:buClr>
              <a:buSzPts val="1400"/>
              <a:buChar char="●"/>
              <a:defRPr/>
            </a:lvl4pPr>
            <a:lvl5pPr marL="2286000" lvl="4" indent="-311150" rtl="0">
              <a:spcBef>
                <a:spcPts val="0"/>
              </a:spcBef>
              <a:spcAft>
                <a:spcPts val="0"/>
              </a:spcAft>
              <a:buClr>
                <a:srgbClr val="FF9900"/>
              </a:buClr>
              <a:buSzPts val="1300"/>
              <a:buChar char="○"/>
              <a:defRPr/>
            </a:lvl5pPr>
            <a:lvl6pPr marL="2743200" lvl="5" indent="-304800" rtl="0">
              <a:spcBef>
                <a:spcPts val="0"/>
              </a:spcBef>
              <a:spcAft>
                <a:spcPts val="0"/>
              </a:spcAft>
              <a:buClr>
                <a:srgbClr val="FF9900"/>
              </a:buClr>
              <a:buSzPts val="1200"/>
              <a:buChar char="■"/>
              <a:defRPr/>
            </a:lvl6pPr>
            <a:lvl7pPr marL="3200400" lvl="6" indent="-304800" rtl="0">
              <a:spcBef>
                <a:spcPts val="0"/>
              </a:spcBef>
              <a:spcAft>
                <a:spcPts val="0"/>
              </a:spcAft>
              <a:buClr>
                <a:srgbClr val="FF9900"/>
              </a:buClr>
              <a:buSzPts val="1200"/>
              <a:buChar char="●"/>
              <a:defRPr/>
            </a:lvl7pPr>
            <a:lvl8pPr marL="3657600" lvl="7" indent="-304800" rtl="0">
              <a:spcBef>
                <a:spcPts val="0"/>
              </a:spcBef>
              <a:spcAft>
                <a:spcPts val="0"/>
              </a:spcAft>
              <a:buClr>
                <a:srgbClr val="FF9900"/>
              </a:buClr>
              <a:buSzPts val="1200"/>
              <a:buChar char="○"/>
              <a:defRPr/>
            </a:lvl8pPr>
            <a:lvl9pPr marL="4114800" lvl="8" indent="-304800" rtl="0">
              <a:spcBef>
                <a:spcPts val="0"/>
              </a:spcBef>
              <a:spcAft>
                <a:spcPts val="0"/>
              </a:spcAft>
              <a:buClr>
                <a:srgbClr val="FF9900"/>
              </a:buClr>
              <a:buSzPts val="1200"/>
              <a:buChar char="■"/>
              <a:defRPr/>
            </a:lvl9pPr>
          </a:lstStyle>
          <a:p>
            <a:endParaRPr/>
          </a:p>
        </p:txBody>
      </p:sp>
      <p:sp>
        <p:nvSpPr>
          <p:cNvPr id="31" name="Google Shape;31;p7"/>
          <p:cNvSpPr txBox="1">
            <a:spLocks noGrp="1"/>
          </p:cNvSpPr>
          <p:nvPr>
            <p:ph type="body" idx="2"/>
          </p:nvPr>
        </p:nvSpPr>
        <p:spPr>
          <a:xfrm>
            <a:off x="4692300" y="1318775"/>
            <a:ext cx="3994500" cy="3177000"/>
          </a:xfrm>
          <a:prstGeom prst="rect">
            <a:avLst/>
          </a:prstGeom>
        </p:spPr>
        <p:txBody>
          <a:bodyPr spcFirstLastPara="1" wrap="square" lIns="102500" tIns="102500" rIns="102500" bIns="102500" anchor="t" anchorCtr="0">
            <a:noAutofit/>
          </a:bodyPr>
          <a:lstStyle>
            <a:lvl1pPr marL="457200" lvl="0" indent="-355600" rtl="0">
              <a:spcBef>
                <a:spcPts val="700"/>
              </a:spcBef>
              <a:spcAft>
                <a:spcPts val="0"/>
              </a:spcAft>
              <a:buClr>
                <a:srgbClr val="FF9900"/>
              </a:buClr>
              <a:buSzPts val="2000"/>
              <a:buChar char="●"/>
              <a:defRPr sz="2000"/>
            </a:lvl1pPr>
            <a:lvl2pPr marL="914400" lvl="1" indent="-355600" rtl="0">
              <a:spcBef>
                <a:spcPts val="0"/>
              </a:spcBef>
              <a:spcAft>
                <a:spcPts val="0"/>
              </a:spcAft>
              <a:buClr>
                <a:srgbClr val="FF9900"/>
              </a:buClr>
              <a:buSzPts val="2000"/>
              <a:buChar char="○"/>
              <a:defRPr sz="2000"/>
            </a:lvl2pPr>
            <a:lvl3pPr marL="1371600" lvl="2" indent="-355600" rtl="0">
              <a:spcBef>
                <a:spcPts val="0"/>
              </a:spcBef>
              <a:spcAft>
                <a:spcPts val="0"/>
              </a:spcAft>
              <a:buClr>
                <a:srgbClr val="FF9900"/>
              </a:buClr>
              <a:buSzPts val="2000"/>
              <a:buChar char="■"/>
              <a:defRPr sz="2000"/>
            </a:lvl3pPr>
            <a:lvl4pPr marL="1828800" lvl="3" indent="-317500" rtl="0">
              <a:spcBef>
                <a:spcPts val="0"/>
              </a:spcBef>
              <a:spcAft>
                <a:spcPts val="0"/>
              </a:spcAft>
              <a:buClr>
                <a:srgbClr val="FF9900"/>
              </a:buClr>
              <a:buSzPts val="1400"/>
              <a:buChar char="●"/>
              <a:defRPr/>
            </a:lvl4pPr>
            <a:lvl5pPr marL="2286000" lvl="4" indent="-311150" rtl="0">
              <a:spcBef>
                <a:spcPts val="0"/>
              </a:spcBef>
              <a:spcAft>
                <a:spcPts val="0"/>
              </a:spcAft>
              <a:buClr>
                <a:srgbClr val="FF9900"/>
              </a:buClr>
              <a:buSzPts val="1300"/>
              <a:buChar char="○"/>
              <a:defRPr/>
            </a:lvl5pPr>
            <a:lvl6pPr marL="2743200" lvl="5" indent="-304800" rtl="0">
              <a:spcBef>
                <a:spcPts val="0"/>
              </a:spcBef>
              <a:spcAft>
                <a:spcPts val="0"/>
              </a:spcAft>
              <a:buClr>
                <a:srgbClr val="FF9900"/>
              </a:buClr>
              <a:buSzPts val="1200"/>
              <a:buChar char="■"/>
              <a:defRPr/>
            </a:lvl6pPr>
            <a:lvl7pPr marL="3200400" lvl="6" indent="-304800" rtl="0">
              <a:spcBef>
                <a:spcPts val="0"/>
              </a:spcBef>
              <a:spcAft>
                <a:spcPts val="0"/>
              </a:spcAft>
              <a:buClr>
                <a:srgbClr val="FF9900"/>
              </a:buClr>
              <a:buSzPts val="1200"/>
              <a:buChar char="●"/>
              <a:defRPr/>
            </a:lvl7pPr>
            <a:lvl8pPr marL="3657600" lvl="7" indent="-304800" rtl="0">
              <a:spcBef>
                <a:spcPts val="0"/>
              </a:spcBef>
              <a:spcAft>
                <a:spcPts val="0"/>
              </a:spcAft>
              <a:buClr>
                <a:srgbClr val="FF9900"/>
              </a:buClr>
              <a:buSzPts val="1200"/>
              <a:buChar char="○"/>
              <a:defRPr/>
            </a:lvl8pPr>
            <a:lvl9pPr marL="4114800" lvl="8" indent="-304800" rtl="0">
              <a:spcBef>
                <a:spcPts val="0"/>
              </a:spcBef>
              <a:spcAft>
                <a:spcPts val="0"/>
              </a:spcAft>
              <a:buClr>
                <a:srgbClr val="FF9900"/>
              </a:buClr>
              <a:buSzPts val="1200"/>
              <a:buChar char="■"/>
              <a:defRPr/>
            </a:lvl9pPr>
          </a:lstStyle>
          <a:p>
            <a:endParaRPr/>
          </a:p>
        </p:txBody>
      </p:sp>
      <p:cxnSp>
        <p:nvCxnSpPr>
          <p:cNvPr id="32" name="Google Shape;32;p7"/>
          <p:cNvCxnSpPr/>
          <p:nvPr/>
        </p:nvCxnSpPr>
        <p:spPr>
          <a:xfrm rot="10800000" flipH="1">
            <a:off x="400050" y="1190550"/>
            <a:ext cx="8391600" cy="9600"/>
          </a:xfrm>
          <a:prstGeom prst="straightConnector1">
            <a:avLst/>
          </a:prstGeom>
          <a:noFill/>
          <a:ln w="28575" cap="flat" cmpd="sng">
            <a:solidFill>
              <a:srgbClr val="57AEB5"/>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列（2タイトルあり）">
  <p:cSld name="TITLE_AND_TWO_COLUMNS_1">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57200" y="852475"/>
            <a:ext cx="36387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 name="Google Shape;35;p8"/>
          <p:cNvSpPr txBox="1">
            <a:spLocks noGrp="1"/>
          </p:cNvSpPr>
          <p:nvPr>
            <p:ph type="body" idx="1"/>
          </p:nvPr>
        </p:nvSpPr>
        <p:spPr>
          <a:xfrm>
            <a:off x="457200" y="1752600"/>
            <a:ext cx="3994500" cy="26289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Clr>
                <a:srgbClr val="FF9900"/>
              </a:buClr>
              <a:buSzPts val="1800"/>
              <a:buChar char="●"/>
              <a:defRPr sz="1800"/>
            </a:lvl1pPr>
            <a:lvl2pPr marL="914400" lvl="1" indent="-342900" rtl="0">
              <a:spcBef>
                <a:spcPts val="0"/>
              </a:spcBef>
              <a:spcAft>
                <a:spcPts val="0"/>
              </a:spcAft>
              <a:buClr>
                <a:srgbClr val="FF9900"/>
              </a:buClr>
              <a:buSzPts val="1800"/>
              <a:buChar char="○"/>
              <a:defRPr/>
            </a:lvl2pPr>
            <a:lvl3pPr marL="1371600" lvl="2" indent="-342900" rtl="0">
              <a:spcBef>
                <a:spcPts val="0"/>
              </a:spcBef>
              <a:spcAft>
                <a:spcPts val="0"/>
              </a:spcAft>
              <a:buClr>
                <a:srgbClr val="FF9900"/>
              </a:buClr>
              <a:buSzPts val="1800"/>
              <a:buChar char="■"/>
              <a:defRPr sz="1800"/>
            </a:lvl3pPr>
            <a:lvl4pPr marL="1828800" lvl="3" indent="-317500" rtl="0">
              <a:spcBef>
                <a:spcPts val="0"/>
              </a:spcBef>
              <a:spcAft>
                <a:spcPts val="0"/>
              </a:spcAft>
              <a:buClr>
                <a:srgbClr val="FF9900"/>
              </a:buClr>
              <a:buSzPts val="1400"/>
              <a:buChar char="●"/>
              <a:defRPr/>
            </a:lvl4pPr>
            <a:lvl5pPr marL="2286000" lvl="4" indent="-311150" rtl="0">
              <a:spcBef>
                <a:spcPts val="0"/>
              </a:spcBef>
              <a:spcAft>
                <a:spcPts val="0"/>
              </a:spcAft>
              <a:buClr>
                <a:srgbClr val="FF9900"/>
              </a:buClr>
              <a:buSzPts val="1300"/>
              <a:buChar char="○"/>
              <a:defRPr/>
            </a:lvl5pPr>
            <a:lvl6pPr marL="2743200" lvl="5" indent="-304800" rtl="0">
              <a:spcBef>
                <a:spcPts val="0"/>
              </a:spcBef>
              <a:spcAft>
                <a:spcPts val="0"/>
              </a:spcAft>
              <a:buClr>
                <a:srgbClr val="FF9900"/>
              </a:buClr>
              <a:buSzPts val="1200"/>
              <a:buChar char="■"/>
              <a:defRPr/>
            </a:lvl6pPr>
            <a:lvl7pPr marL="3200400" lvl="6" indent="-304800" rtl="0">
              <a:spcBef>
                <a:spcPts val="0"/>
              </a:spcBef>
              <a:spcAft>
                <a:spcPts val="0"/>
              </a:spcAft>
              <a:buClr>
                <a:srgbClr val="FF9900"/>
              </a:buClr>
              <a:buSzPts val="1200"/>
              <a:buChar char="●"/>
              <a:defRPr/>
            </a:lvl7pPr>
            <a:lvl8pPr marL="3657600" lvl="7" indent="-304800" rtl="0">
              <a:spcBef>
                <a:spcPts val="0"/>
              </a:spcBef>
              <a:spcAft>
                <a:spcPts val="0"/>
              </a:spcAft>
              <a:buClr>
                <a:srgbClr val="FF9900"/>
              </a:buClr>
              <a:buSzPts val="1200"/>
              <a:buChar char="○"/>
              <a:defRPr/>
            </a:lvl8pPr>
            <a:lvl9pPr marL="4114800" lvl="8" indent="-304800" rtl="0">
              <a:spcBef>
                <a:spcPts val="0"/>
              </a:spcBef>
              <a:spcAft>
                <a:spcPts val="0"/>
              </a:spcAft>
              <a:buClr>
                <a:srgbClr val="FF9900"/>
              </a:buClr>
              <a:buSzPts val="1200"/>
              <a:buChar char="■"/>
              <a:defRPr/>
            </a:lvl9pPr>
          </a:lstStyle>
          <a:p>
            <a:endParaRPr/>
          </a:p>
        </p:txBody>
      </p:sp>
      <p:sp>
        <p:nvSpPr>
          <p:cNvPr id="36" name="Google Shape;36;p8"/>
          <p:cNvSpPr txBox="1">
            <a:spLocks noGrp="1"/>
          </p:cNvSpPr>
          <p:nvPr>
            <p:ph type="body" idx="2"/>
          </p:nvPr>
        </p:nvSpPr>
        <p:spPr>
          <a:xfrm>
            <a:off x="4692301" y="1774196"/>
            <a:ext cx="3994500" cy="26289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Clr>
                <a:srgbClr val="FF9900"/>
              </a:buClr>
              <a:buSzPts val="1800"/>
              <a:buChar char="●"/>
              <a:defRPr sz="1800"/>
            </a:lvl1pPr>
            <a:lvl2pPr marL="914400" lvl="1" indent="-342900" rtl="0">
              <a:spcBef>
                <a:spcPts val="0"/>
              </a:spcBef>
              <a:spcAft>
                <a:spcPts val="0"/>
              </a:spcAft>
              <a:buClr>
                <a:srgbClr val="FF9900"/>
              </a:buClr>
              <a:buSzPts val="1800"/>
              <a:buChar char="○"/>
              <a:defRPr/>
            </a:lvl2pPr>
            <a:lvl3pPr marL="1371600" lvl="2" indent="-342900" rtl="0">
              <a:spcBef>
                <a:spcPts val="0"/>
              </a:spcBef>
              <a:spcAft>
                <a:spcPts val="0"/>
              </a:spcAft>
              <a:buClr>
                <a:srgbClr val="FF9900"/>
              </a:buClr>
              <a:buSzPts val="1800"/>
              <a:buChar char="■"/>
              <a:defRPr sz="1800"/>
            </a:lvl3pPr>
            <a:lvl4pPr marL="1828800" lvl="3" indent="-317500" rtl="0">
              <a:spcBef>
                <a:spcPts val="0"/>
              </a:spcBef>
              <a:spcAft>
                <a:spcPts val="0"/>
              </a:spcAft>
              <a:buClr>
                <a:srgbClr val="FF9900"/>
              </a:buClr>
              <a:buSzPts val="1400"/>
              <a:buChar char="●"/>
              <a:defRPr/>
            </a:lvl4pPr>
            <a:lvl5pPr marL="2286000" lvl="4" indent="-311150" rtl="0">
              <a:spcBef>
                <a:spcPts val="0"/>
              </a:spcBef>
              <a:spcAft>
                <a:spcPts val="0"/>
              </a:spcAft>
              <a:buClr>
                <a:srgbClr val="FF9900"/>
              </a:buClr>
              <a:buSzPts val="1300"/>
              <a:buChar char="○"/>
              <a:defRPr/>
            </a:lvl5pPr>
            <a:lvl6pPr marL="2743200" lvl="5" indent="-304800" rtl="0">
              <a:spcBef>
                <a:spcPts val="0"/>
              </a:spcBef>
              <a:spcAft>
                <a:spcPts val="0"/>
              </a:spcAft>
              <a:buClr>
                <a:srgbClr val="FF9900"/>
              </a:buClr>
              <a:buSzPts val="1200"/>
              <a:buChar char="■"/>
              <a:defRPr/>
            </a:lvl6pPr>
            <a:lvl7pPr marL="3200400" lvl="6" indent="-304800" rtl="0">
              <a:spcBef>
                <a:spcPts val="0"/>
              </a:spcBef>
              <a:spcAft>
                <a:spcPts val="0"/>
              </a:spcAft>
              <a:buClr>
                <a:srgbClr val="FF9900"/>
              </a:buClr>
              <a:buSzPts val="1200"/>
              <a:buChar char="●"/>
              <a:defRPr/>
            </a:lvl7pPr>
            <a:lvl8pPr marL="3657600" lvl="7" indent="-304800" rtl="0">
              <a:spcBef>
                <a:spcPts val="0"/>
              </a:spcBef>
              <a:spcAft>
                <a:spcPts val="0"/>
              </a:spcAft>
              <a:buClr>
                <a:srgbClr val="FF9900"/>
              </a:buClr>
              <a:buSzPts val="1200"/>
              <a:buChar char="○"/>
              <a:defRPr/>
            </a:lvl8pPr>
            <a:lvl9pPr marL="4114800" lvl="8" indent="-304800" rtl="0">
              <a:spcBef>
                <a:spcPts val="0"/>
              </a:spcBef>
              <a:spcAft>
                <a:spcPts val="0"/>
              </a:spcAft>
              <a:buClr>
                <a:srgbClr val="FF9900"/>
              </a:buClr>
              <a:buSzPts val="1200"/>
              <a:buChar char="■"/>
              <a:defRPr/>
            </a:lvl9pPr>
          </a:lstStyle>
          <a:p>
            <a:endParaRPr/>
          </a:p>
        </p:txBody>
      </p:sp>
      <p:sp>
        <p:nvSpPr>
          <p:cNvPr id="37" name="Google Shape;37;p8"/>
          <p:cNvSpPr txBox="1">
            <a:spLocks noGrp="1"/>
          </p:cNvSpPr>
          <p:nvPr>
            <p:ph type="title" idx="3"/>
          </p:nvPr>
        </p:nvSpPr>
        <p:spPr>
          <a:xfrm>
            <a:off x="4692301" y="776275"/>
            <a:ext cx="36387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cxnSp>
        <p:nvCxnSpPr>
          <p:cNvPr id="39" name="Google Shape;39;p9"/>
          <p:cNvCxnSpPr/>
          <p:nvPr/>
        </p:nvCxnSpPr>
        <p:spPr>
          <a:xfrm>
            <a:off x="276225" y="4638675"/>
            <a:ext cx="8610600" cy="0"/>
          </a:xfrm>
          <a:prstGeom prst="straightConnector1">
            <a:avLst/>
          </a:prstGeom>
          <a:noFill/>
          <a:ln w="28575" cap="flat" cmpd="sng">
            <a:solidFill>
              <a:srgbClr val="57AEB5"/>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ラストスライド">
  <p:cSld name="CUSTOM">
    <p:bg>
      <p:bgPr>
        <a:solidFill>
          <a:srgbClr val="F6F6F6"/>
        </a:solidFill>
        <a:effectLst/>
      </p:bgPr>
    </p:bg>
    <p:spTree>
      <p:nvGrpSpPr>
        <p:cNvPr id="1" name="Shape 40"/>
        <p:cNvGrpSpPr/>
        <p:nvPr/>
      </p:nvGrpSpPr>
      <p:grpSpPr>
        <a:xfrm>
          <a:off x="0" y="0"/>
          <a:ext cx="0" cy="0"/>
          <a:chOff x="0" y="0"/>
          <a:chExt cx="0" cy="0"/>
        </a:xfrm>
      </p:grpSpPr>
      <p:pic>
        <p:nvPicPr>
          <p:cNvPr id="41" name="Google Shape;41;p10"/>
          <p:cNvPicPr preferRelativeResize="0"/>
          <p:nvPr/>
        </p:nvPicPr>
        <p:blipFill>
          <a:blip r:embed="rId2">
            <a:alphaModFix/>
          </a:blip>
          <a:stretch>
            <a:fillRect/>
          </a:stretch>
        </p:blipFill>
        <p:spPr>
          <a:xfrm>
            <a:off x="5905475" y="2464863"/>
            <a:ext cx="1733600" cy="385225"/>
          </a:xfrm>
          <a:prstGeom prst="rect">
            <a:avLst/>
          </a:prstGeom>
          <a:noFill/>
          <a:ln>
            <a:noFill/>
          </a:ln>
        </p:spPr>
      </p:pic>
      <p:sp>
        <p:nvSpPr>
          <p:cNvPr id="42" name="Google Shape;42;p10"/>
          <p:cNvSpPr/>
          <p:nvPr/>
        </p:nvSpPr>
        <p:spPr>
          <a:xfrm>
            <a:off x="0" y="0"/>
            <a:ext cx="4667100" cy="5143500"/>
          </a:xfrm>
          <a:prstGeom prst="flowChartDelay">
            <a:avLst/>
          </a:prstGeom>
          <a:solidFill>
            <a:srgbClr val="57A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p:nvPr/>
        </p:nvSpPr>
        <p:spPr>
          <a:xfrm>
            <a:off x="7400925" y="133350"/>
            <a:ext cx="1581300" cy="466800"/>
          </a:xfrm>
          <a:prstGeom prst="rect">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0"/>
          <p:cNvSpPr txBox="1"/>
          <p:nvPr/>
        </p:nvSpPr>
        <p:spPr>
          <a:xfrm>
            <a:off x="3381375" y="2210088"/>
            <a:ext cx="7905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3500">
                <a:solidFill>
                  <a:srgbClr val="F6F6F6"/>
                </a:solidFill>
                <a:latin typeface="Bebas Neue"/>
                <a:ea typeface="Bebas Neue"/>
                <a:cs typeface="Bebas Neue"/>
                <a:sym typeface="Bebas Neue"/>
              </a:rPr>
              <a:t>FIN</a:t>
            </a:r>
            <a:endParaRPr sz="3500">
              <a:solidFill>
                <a:srgbClr val="F6F6F6"/>
              </a:solidFill>
              <a:latin typeface="Bebas Neue"/>
              <a:ea typeface="Bebas Neue"/>
              <a:cs typeface="Bebas Neue"/>
              <a:sym typeface="Bebas Neue"/>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6F6F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36688"/>
            <a:ext cx="8229600" cy="561600"/>
          </a:xfrm>
          <a:prstGeom prst="rect">
            <a:avLst/>
          </a:prstGeom>
          <a:noFill/>
          <a:ln>
            <a:noFill/>
          </a:ln>
        </p:spPr>
        <p:txBody>
          <a:bodyPr spcFirstLastPara="1" wrap="square" lIns="102500" tIns="102500" rIns="102500" bIns="102500" anchor="ctr" anchorCtr="0">
            <a:noAutofit/>
          </a:bodyPr>
          <a:lstStyle>
            <a:lvl1pPr lvl="0"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1pPr>
            <a:lvl2pPr lvl="1"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2pPr>
            <a:lvl3pPr lvl="2"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3pPr>
            <a:lvl4pPr lvl="3"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4pPr>
            <a:lvl5pPr lvl="4"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5pPr>
            <a:lvl6pPr lvl="5"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6pPr>
            <a:lvl7pPr lvl="6"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7pPr>
            <a:lvl8pPr lvl="7"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8pPr>
            <a:lvl9pPr lvl="8"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9pPr>
          </a:lstStyle>
          <a:p>
            <a:endParaRPr/>
          </a:p>
        </p:txBody>
      </p:sp>
      <p:sp>
        <p:nvSpPr>
          <p:cNvPr id="7" name="Google Shape;7;p1"/>
          <p:cNvSpPr txBox="1">
            <a:spLocks noGrp="1"/>
          </p:cNvSpPr>
          <p:nvPr>
            <p:ph type="body" idx="1"/>
          </p:nvPr>
        </p:nvSpPr>
        <p:spPr>
          <a:xfrm>
            <a:off x="799650" y="1373200"/>
            <a:ext cx="7544700" cy="3096900"/>
          </a:xfrm>
          <a:prstGeom prst="rect">
            <a:avLst/>
          </a:prstGeom>
          <a:noFill/>
          <a:ln>
            <a:noFill/>
          </a:ln>
        </p:spPr>
        <p:txBody>
          <a:bodyPr spcFirstLastPara="1" wrap="square" lIns="102500" tIns="102500" rIns="102500" bIns="102500" anchor="t" anchorCtr="0">
            <a:noAutofit/>
          </a:bodyPr>
          <a:lstStyle>
            <a:lvl1pPr marL="457200" lvl="0" indent="-355600" rtl="0">
              <a:lnSpc>
                <a:spcPct val="115000"/>
              </a:lnSpc>
              <a:spcBef>
                <a:spcPts val="700"/>
              </a:spcBef>
              <a:spcAft>
                <a:spcPts val="0"/>
              </a:spcAft>
              <a:buClr>
                <a:schemeClr val="accent4"/>
              </a:buClr>
              <a:buSzPts val="2000"/>
              <a:buFont typeface="HiraKakuPro-W3"/>
              <a:buChar char="●"/>
              <a:defRPr sz="2000" b="1">
                <a:solidFill>
                  <a:srgbClr val="666666"/>
                </a:solidFill>
                <a:latin typeface="HiraKakuPro-W3"/>
                <a:ea typeface="HiraKakuPro-W3"/>
                <a:cs typeface="HiraKakuPro-W3"/>
                <a:sym typeface="HiraKakuPro-W3"/>
              </a:defRPr>
            </a:lvl1pPr>
            <a:lvl2pPr marL="914400" lvl="1" indent="-342900" rtl="0">
              <a:lnSpc>
                <a:spcPct val="115000"/>
              </a:lnSpc>
              <a:spcBef>
                <a:spcPts val="0"/>
              </a:spcBef>
              <a:spcAft>
                <a:spcPts val="0"/>
              </a:spcAft>
              <a:buClr>
                <a:schemeClr val="accent4"/>
              </a:buClr>
              <a:buSzPts val="1800"/>
              <a:buFont typeface="HiraKakuPro-W3"/>
              <a:buChar char="○"/>
              <a:defRPr sz="1800" b="1">
                <a:solidFill>
                  <a:srgbClr val="666666"/>
                </a:solidFill>
                <a:latin typeface="HiraKakuPro-W3"/>
                <a:ea typeface="HiraKakuPro-W3"/>
                <a:cs typeface="HiraKakuPro-W3"/>
                <a:sym typeface="HiraKakuPro-W3"/>
              </a:defRPr>
            </a:lvl2pPr>
            <a:lvl3pPr marL="1371600" lvl="2" indent="-330200" rtl="0">
              <a:lnSpc>
                <a:spcPct val="115000"/>
              </a:lnSpc>
              <a:spcBef>
                <a:spcPts val="0"/>
              </a:spcBef>
              <a:spcAft>
                <a:spcPts val="0"/>
              </a:spcAft>
              <a:buClr>
                <a:schemeClr val="accent4"/>
              </a:buClr>
              <a:buSzPts val="1600"/>
              <a:buFont typeface="HiraKakuPro-W3"/>
              <a:buChar char="■"/>
              <a:defRPr sz="1600" b="1">
                <a:solidFill>
                  <a:srgbClr val="666666"/>
                </a:solidFill>
                <a:latin typeface="HiraKakuPro-W3"/>
                <a:ea typeface="HiraKakuPro-W3"/>
                <a:cs typeface="HiraKakuPro-W3"/>
                <a:sym typeface="HiraKakuPro-W3"/>
              </a:defRPr>
            </a:lvl3pPr>
            <a:lvl4pPr marL="1828800" lvl="3" indent="-317500" rtl="0">
              <a:lnSpc>
                <a:spcPct val="115000"/>
              </a:lnSpc>
              <a:spcBef>
                <a:spcPts val="0"/>
              </a:spcBef>
              <a:spcAft>
                <a:spcPts val="0"/>
              </a:spcAft>
              <a:buClr>
                <a:schemeClr val="accent4"/>
              </a:buClr>
              <a:buSzPts val="1400"/>
              <a:buFont typeface="HiraKakuPro-W3"/>
              <a:buChar char="●"/>
              <a:defRPr b="1">
                <a:solidFill>
                  <a:srgbClr val="666666"/>
                </a:solidFill>
                <a:latin typeface="HiraKakuPro-W3"/>
                <a:ea typeface="HiraKakuPro-W3"/>
                <a:cs typeface="HiraKakuPro-W3"/>
                <a:sym typeface="HiraKakuPro-W3"/>
              </a:defRPr>
            </a:lvl4pPr>
            <a:lvl5pPr marL="2286000" lvl="4" indent="-311150" rtl="0">
              <a:lnSpc>
                <a:spcPct val="115000"/>
              </a:lnSpc>
              <a:spcBef>
                <a:spcPts val="0"/>
              </a:spcBef>
              <a:spcAft>
                <a:spcPts val="0"/>
              </a:spcAft>
              <a:buClr>
                <a:schemeClr val="accent4"/>
              </a:buClr>
              <a:buSzPts val="1300"/>
              <a:buFont typeface="HiraKakuPro-W3"/>
              <a:buChar char="○"/>
              <a:defRPr sz="1300" b="1">
                <a:solidFill>
                  <a:srgbClr val="666666"/>
                </a:solidFill>
                <a:latin typeface="HiraKakuPro-W3"/>
                <a:ea typeface="HiraKakuPro-W3"/>
                <a:cs typeface="HiraKakuPro-W3"/>
                <a:sym typeface="HiraKakuPro-W3"/>
              </a:defRPr>
            </a:lvl5pPr>
            <a:lvl6pPr marL="2743200" lvl="5" indent="-304800" rtl="0">
              <a:lnSpc>
                <a:spcPct val="115000"/>
              </a:lnSpc>
              <a:spcBef>
                <a:spcPts val="0"/>
              </a:spcBef>
              <a:spcAft>
                <a:spcPts val="0"/>
              </a:spcAft>
              <a:buClr>
                <a:schemeClr val="accent4"/>
              </a:buClr>
              <a:buSzPts val="1200"/>
              <a:buFont typeface="HiraKakuPro-W3"/>
              <a:buChar char="■"/>
              <a:defRPr sz="1200" b="1">
                <a:solidFill>
                  <a:srgbClr val="666666"/>
                </a:solidFill>
                <a:latin typeface="HiraKakuPro-W3"/>
                <a:ea typeface="HiraKakuPro-W3"/>
                <a:cs typeface="HiraKakuPro-W3"/>
                <a:sym typeface="HiraKakuPro-W3"/>
              </a:defRPr>
            </a:lvl6pPr>
            <a:lvl7pPr marL="3200400" lvl="6" indent="-304800" rtl="0">
              <a:lnSpc>
                <a:spcPct val="115000"/>
              </a:lnSpc>
              <a:spcBef>
                <a:spcPts val="0"/>
              </a:spcBef>
              <a:spcAft>
                <a:spcPts val="0"/>
              </a:spcAft>
              <a:buClr>
                <a:schemeClr val="accent4"/>
              </a:buClr>
              <a:buSzPts val="1200"/>
              <a:buFont typeface="HiraKakuPro-W3"/>
              <a:buChar char="●"/>
              <a:defRPr sz="1200" b="1">
                <a:solidFill>
                  <a:srgbClr val="666666"/>
                </a:solidFill>
                <a:latin typeface="HiraKakuPro-W3"/>
                <a:ea typeface="HiraKakuPro-W3"/>
                <a:cs typeface="HiraKakuPro-W3"/>
                <a:sym typeface="HiraKakuPro-W3"/>
              </a:defRPr>
            </a:lvl7pPr>
            <a:lvl8pPr marL="3657600" lvl="7" indent="-304800" rtl="0">
              <a:lnSpc>
                <a:spcPct val="115000"/>
              </a:lnSpc>
              <a:spcBef>
                <a:spcPts val="0"/>
              </a:spcBef>
              <a:spcAft>
                <a:spcPts val="0"/>
              </a:spcAft>
              <a:buClr>
                <a:schemeClr val="accent4"/>
              </a:buClr>
              <a:buSzPts val="1200"/>
              <a:buFont typeface="HiraKakuPro-W3"/>
              <a:buChar char="○"/>
              <a:defRPr sz="1200" b="1">
                <a:solidFill>
                  <a:srgbClr val="666666"/>
                </a:solidFill>
                <a:latin typeface="HiraKakuPro-W3"/>
                <a:ea typeface="HiraKakuPro-W3"/>
                <a:cs typeface="HiraKakuPro-W3"/>
                <a:sym typeface="HiraKakuPro-W3"/>
              </a:defRPr>
            </a:lvl8pPr>
            <a:lvl9pPr marL="4114800" lvl="8" indent="-304800" rtl="0">
              <a:lnSpc>
                <a:spcPct val="115000"/>
              </a:lnSpc>
              <a:spcBef>
                <a:spcPts val="0"/>
              </a:spcBef>
              <a:spcAft>
                <a:spcPts val="0"/>
              </a:spcAft>
              <a:buClr>
                <a:schemeClr val="accent4"/>
              </a:buClr>
              <a:buSzPts val="1200"/>
              <a:buFont typeface="HiraKakuPro-W3"/>
              <a:buChar char="■"/>
              <a:defRPr sz="1200" b="1">
                <a:solidFill>
                  <a:srgbClr val="666666"/>
                </a:solidFill>
                <a:latin typeface="HiraKakuPro-W3"/>
                <a:ea typeface="HiraKakuPro-W3"/>
                <a:cs typeface="HiraKakuPro-W3"/>
                <a:sym typeface="HiraKakuPro-W3"/>
              </a:defRPr>
            </a:lvl9pPr>
          </a:lstStyle>
          <a:p>
            <a:endParaRPr/>
          </a:p>
        </p:txBody>
      </p:sp>
      <p:sp>
        <p:nvSpPr>
          <p:cNvPr id="8" name="Google Shape;8;p1"/>
          <p:cNvSpPr txBox="1"/>
          <p:nvPr/>
        </p:nvSpPr>
        <p:spPr>
          <a:xfrm>
            <a:off x="8415186" y="4713289"/>
            <a:ext cx="548700" cy="393600"/>
          </a:xfrm>
          <a:prstGeom prst="rect">
            <a:avLst/>
          </a:prstGeom>
          <a:noFill/>
          <a:ln>
            <a:noFill/>
          </a:ln>
        </p:spPr>
        <p:txBody>
          <a:bodyPr spcFirstLastPara="1" wrap="square" lIns="102500" tIns="102500" rIns="102500" bIns="102500" anchor="ctr" anchorCtr="0">
            <a:noAutofit/>
          </a:bodyPr>
          <a:lstStyle/>
          <a:p>
            <a:pPr marL="0" lvl="0" indent="0" algn="r" rtl="0">
              <a:spcBef>
                <a:spcPts val="0"/>
              </a:spcBef>
              <a:spcAft>
                <a:spcPts val="0"/>
              </a:spcAft>
              <a:buNone/>
            </a:pPr>
            <a:fld id="{00000000-1234-1234-1234-123412341234}" type="slidenum">
              <a:rPr lang="ja" sz="1000">
                <a:solidFill>
                  <a:srgbClr val="434343"/>
                </a:solidFill>
                <a:latin typeface="Bebas Neue"/>
                <a:ea typeface="Bebas Neue"/>
                <a:cs typeface="Bebas Neue"/>
                <a:sym typeface="Bebas Neue"/>
              </a:rPr>
              <a:t>‹#›</a:t>
            </a:fld>
            <a:endParaRPr sz="1000">
              <a:solidFill>
                <a:srgbClr val="434343"/>
              </a:solidFill>
              <a:latin typeface="Bebas Neue"/>
              <a:ea typeface="Bebas Neue"/>
              <a:cs typeface="Bebas Neue"/>
              <a:sym typeface="Bebas Neue"/>
            </a:endParaRPr>
          </a:p>
        </p:txBody>
      </p:sp>
      <p:sp>
        <p:nvSpPr>
          <p:cNvPr id="9" name="Google Shape;9;p1"/>
          <p:cNvSpPr txBox="1"/>
          <p:nvPr/>
        </p:nvSpPr>
        <p:spPr>
          <a:xfrm>
            <a:off x="214100" y="4775025"/>
            <a:ext cx="3174000" cy="213000"/>
          </a:xfrm>
          <a:prstGeom prst="rect">
            <a:avLst/>
          </a:prstGeom>
          <a:noFill/>
          <a:ln>
            <a:noFill/>
          </a:ln>
        </p:spPr>
        <p:txBody>
          <a:bodyPr spcFirstLastPara="1" wrap="square" lIns="80725" tIns="80725" rIns="80725" bIns="80725" anchor="t" anchorCtr="0">
            <a:noAutofit/>
          </a:bodyPr>
          <a:lstStyle/>
          <a:p>
            <a:pPr marL="0" lvl="0" indent="0" algn="l" rtl="0">
              <a:spcBef>
                <a:spcPts val="0"/>
              </a:spcBef>
              <a:spcAft>
                <a:spcPts val="0"/>
              </a:spcAft>
              <a:buNone/>
            </a:pPr>
            <a:r>
              <a:rPr lang="ja" sz="800">
                <a:solidFill>
                  <a:srgbClr val="434343"/>
                </a:solidFill>
                <a:latin typeface="HiraKakuPro-W3"/>
                <a:ea typeface="HiraKakuPro-W3"/>
                <a:cs typeface="HiraKakuPro-W3"/>
                <a:sym typeface="HiraKakuPro-W3"/>
              </a:rPr>
              <a:t>©2022 みんなのコード</a:t>
            </a:r>
            <a:endParaRPr sz="800">
              <a:solidFill>
                <a:srgbClr val="434343"/>
              </a:solidFill>
              <a:latin typeface="HiraKakuPro-W3"/>
              <a:ea typeface="HiraKakuPro-W3"/>
              <a:cs typeface="HiraKakuPro-W3"/>
              <a:sym typeface="HiraKakuPro-W3"/>
            </a:endParaRPr>
          </a:p>
        </p:txBody>
      </p:sp>
      <p:pic>
        <p:nvPicPr>
          <p:cNvPr id="10" name="Google Shape;10;p1"/>
          <p:cNvPicPr preferRelativeResize="0"/>
          <p:nvPr/>
        </p:nvPicPr>
        <p:blipFill rotWithShape="1">
          <a:blip r:embed="rId11">
            <a:alphaModFix/>
          </a:blip>
          <a:srcRect t="9130" b="9130"/>
          <a:stretch/>
        </p:blipFill>
        <p:spPr>
          <a:xfrm>
            <a:off x="7648404" y="248800"/>
            <a:ext cx="1172596" cy="213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1"/>
          <p:cNvSpPr txBox="1">
            <a:spLocks noGrp="1"/>
          </p:cNvSpPr>
          <p:nvPr>
            <p:ph type="ctrTitle"/>
          </p:nvPr>
        </p:nvSpPr>
        <p:spPr>
          <a:xfrm>
            <a:off x="649150" y="1494150"/>
            <a:ext cx="70440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ネットワークを利用した双方向性のある</a:t>
            </a:r>
            <a:endParaRPr/>
          </a:p>
          <a:p>
            <a:pPr marL="0" lvl="0" indent="0" algn="l" rtl="0">
              <a:spcBef>
                <a:spcPts val="0"/>
              </a:spcBef>
              <a:spcAft>
                <a:spcPts val="0"/>
              </a:spcAft>
              <a:buNone/>
            </a:pPr>
            <a:r>
              <a:rPr lang="ja"/>
              <a:t>コンテンツのプログラミンによる問題解決</a:t>
            </a:r>
            <a:endParaRPr/>
          </a:p>
          <a:p>
            <a:pPr marL="0" lvl="0" indent="0" algn="l" rtl="0">
              <a:spcBef>
                <a:spcPts val="0"/>
              </a:spcBef>
              <a:spcAft>
                <a:spcPts val="0"/>
              </a:spcAft>
              <a:buNone/>
            </a:pPr>
            <a:r>
              <a:rPr lang="ja"/>
              <a:t>その①</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3000"/>
              <a:t>ネットワークに接続</a:t>
            </a:r>
            <a:endParaRPr sz="3000"/>
          </a:p>
        </p:txBody>
      </p:sp>
      <p:sp>
        <p:nvSpPr>
          <p:cNvPr id="119" name="Google Shape;119;p20"/>
          <p:cNvSpPr txBox="1">
            <a:spLocks noGrp="1"/>
          </p:cNvSpPr>
          <p:nvPr>
            <p:ph type="body" idx="1"/>
          </p:nvPr>
        </p:nvSpPr>
        <p:spPr>
          <a:xfrm>
            <a:off x="387450" y="1304925"/>
            <a:ext cx="806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AutoNum type="arabicPeriod"/>
            </a:pPr>
            <a:r>
              <a:rPr lang="ja"/>
              <a:t>「編集」より「ネットワークに参加する」を選択</a:t>
            </a:r>
            <a:endParaRPr/>
          </a:p>
          <a:p>
            <a:pPr marL="457200" lvl="0" indent="-342900" algn="l" rtl="0">
              <a:lnSpc>
                <a:spcPct val="150000"/>
              </a:lnSpc>
              <a:spcBef>
                <a:spcPts val="0"/>
              </a:spcBef>
              <a:spcAft>
                <a:spcPts val="0"/>
              </a:spcAft>
              <a:buSzPts val="1800"/>
              <a:buAutoNum type="arabicPeriod"/>
            </a:pPr>
            <a:r>
              <a:rPr lang="ja"/>
              <a:t>ネットワークグループに確認したグループ番号を入力（1~20)</a:t>
            </a:r>
            <a:endParaRPr/>
          </a:p>
          <a:p>
            <a:pPr marL="457200" lvl="0" indent="-342900" algn="l" rtl="0">
              <a:lnSpc>
                <a:spcPct val="150000"/>
              </a:lnSpc>
              <a:spcBef>
                <a:spcPts val="0"/>
              </a:spcBef>
              <a:spcAft>
                <a:spcPts val="0"/>
              </a:spcAft>
              <a:buSzPts val="1800"/>
              <a:buAutoNum type="arabicPeriod"/>
            </a:pPr>
            <a:r>
              <a:rPr lang="ja"/>
              <a:t>通信ランプ（青）が点灯</a:t>
            </a:r>
            <a:endParaRPr/>
          </a:p>
        </p:txBody>
      </p:sp>
      <p:pic>
        <p:nvPicPr>
          <p:cNvPr id="120" name="Google Shape;120;p20"/>
          <p:cNvPicPr preferRelativeResize="0"/>
          <p:nvPr/>
        </p:nvPicPr>
        <p:blipFill>
          <a:blip r:embed="rId3">
            <a:alphaModFix/>
          </a:blip>
          <a:stretch>
            <a:fillRect/>
          </a:stretch>
        </p:blipFill>
        <p:spPr>
          <a:xfrm>
            <a:off x="966050" y="2858863"/>
            <a:ext cx="1919781" cy="1792775"/>
          </a:xfrm>
          <a:prstGeom prst="rect">
            <a:avLst/>
          </a:prstGeom>
          <a:noFill/>
          <a:ln>
            <a:noFill/>
          </a:ln>
        </p:spPr>
      </p:pic>
      <p:pic>
        <p:nvPicPr>
          <p:cNvPr id="121" name="Google Shape;121;p20"/>
          <p:cNvPicPr preferRelativeResize="0"/>
          <p:nvPr/>
        </p:nvPicPr>
        <p:blipFill>
          <a:blip r:embed="rId4">
            <a:alphaModFix/>
          </a:blip>
          <a:stretch>
            <a:fillRect/>
          </a:stretch>
        </p:blipFill>
        <p:spPr>
          <a:xfrm>
            <a:off x="3759713" y="3023375"/>
            <a:ext cx="1624575" cy="1295800"/>
          </a:xfrm>
          <a:prstGeom prst="rect">
            <a:avLst/>
          </a:prstGeom>
          <a:noFill/>
          <a:ln>
            <a:noFill/>
          </a:ln>
        </p:spPr>
      </p:pic>
      <p:pic>
        <p:nvPicPr>
          <p:cNvPr id="122" name="Google Shape;122;p20"/>
          <p:cNvPicPr preferRelativeResize="0"/>
          <p:nvPr/>
        </p:nvPicPr>
        <p:blipFill>
          <a:blip r:embed="rId5">
            <a:alphaModFix/>
          </a:blip>
          <a:stretch>
            <a:fillRect/>
          </a:stretch>
        </p:blipFill>
        <p:spPr>
          <a:xfrm>
            <a:off x="6310350" y="2968475"/>
            <a:ext cx="1387925" cy="1405600"/>
          </a:xfrm>
          <a:prstGeom prst="rect">
            <a:avLst/>
          </a:prstGeom>
          <a:noFill/>
          <a:ln>
            <a:noFill/>
          </a:ln>
        </p:spPr>
      </p:pic>
      <p:sp>
        <p:nvSpPr>
          <p:cNvPr id="123" name="Google Shape;123;p20"/>
          <p:cNvSpPr/>
          <p:nvPr/>
        </p:nvSpPr>
        <p:spPr>
          <a:xfrm>
            <a:off x="7774675" y="2654500"/>
            <a:ext cx="1247700" cy="755400"/>
          </a:xfrm>
          <a:prstGeom prst="wedgeRoundRectCallout">
            <a:avLst>
              <a:gd name="adj1" fmla="val -57484"/>
              <a:gd name="adj2" fmla="val 75000"/>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t>通信ランプ（青）が点灯</a:t>
            </a:r>
            <a:endParaRPr sz="1100"/>
          </a:p>
        </p:txBody>
      </p:sp>
      <p:sp>
        <p:nvSpPr>
          <p:cNvPr id="124" name="Google Shape;124;p20"/>
          <p:cNvSpPr/>
          <p:nvPr/>
        </p:nvSpPr>
        <p:spPr>
          <a:xfrm>
            <a:off x="3145675" y="3581250"/>
            <a:ext cx="422100" cy="34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p:nvPr/>
        </p:nvSpPr>
        <p:spPr>
          <a:xfrm>
            <a:off x="5636275" y="3581250"/>
            <a:ext cx="422100" cy="34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下準備はここまで</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ネットワークにつながるとできること</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お互いにメッセージが送受信できる</a:t>
            </a:r>
            <a:endParaRPr/>
          </a:p>
        </p:txBody>
      </p:sp>
      <p:sp>
        <p:nvSpPr>
          <p:cNvPr id="141" name="Google Shape;141;p23"/>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endParaRPr/>
          </a:p>
        </p:txBody>
      </p:sp>
      <p:pic>
        <p:nvPicPr>
          <p:cNvPr id="142" name="Google Shape;142;p23"/>
          <p:cNvPicPr preferRelativeResize="0"/>
          <p:nvPr/>
        </p:nvPicPr>
        <p:blipFill>
          <a:blip r:embed="rId3">
            <a:alphaModFix/>
          </a:blip>
          <a:stretch>
            <a:fillRect/>
          </a:stretch>
        </p:blipFill>
        <p:spPr>
          <a:xfrm>
            <a:off x="539849" y="1554036"/>
            <a:ext cx="8266249" cy="2854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変数を共有することができる</a:t>
            </a:r>
            <a:endParaRPr/>
          </a:p>
        </p:txBody>
      </p:sp>
      <p:sp>
        <p:nvSpPr>
          <p:cNvPr id="148" name="Google Shape;148;p24"/>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endParaRPr/>
          </a:p>
        </p:txBody>
      </p:sp>
      <p:pic>
        <p:nvPicPr>
          <p:cNvPr id="149" name="Google Shape;149;p24"/>
          <p:cNvPicPr preferRelativeResize="0"/>
          <p:nvPr/>
        </p:nvPicPr>
        <p:blipFill>
          <a:blip r:embed="rId3">
            <a:alphaModFix/>
          </a:blip>
          <a:stretch>
            <a:fillRect/>
          </a:stretch>
        </p:blipFill>
        <p:spPr>
          <a:xfrm>
            <a:off x="655825" y="1453900"/>
            <a:ext cx="7832349" cy="31997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変数について</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変数とは</a:t>
            </a:r>
            <a:endParaRPr/>
          </a:p>
        </p:txBody>
      </p:sp>
      <p:sp>
        <p:nvSpPr>
          <p:cNvPr id="160" name="Google Shape;160;p26"/>
          <p:cNvSpPr txBox="1">
            <a:spLocks noGrp="1"/>
          </p:cNvSpPr>
          <p:nvPr>
            <p:ph type="body" idx="1"/>
          </p:nvPr>
        </p:nvSpPr>
        <p:spPr>
          <a:xfrm>
            <a:off x="293875" y="1355300"/>
            <a:ext cx="87456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sz="1700"/>
              <a:t>変数は数字を入れて保存しておくことができる箱。</a:t>
            </a:r>
            <a:endParaRPr sz="1700"/>
          </a:p>
          <a:p>
            <a:pPr marL="0" lvl="0" indent="0" algn="l" rtl="0">
              <a:spcBef>
                <a:spcPts val="700"/>
              </a:spcBef>
              <a:spcAft>
                <a:spcPts val="0"/>
              </a:spcAft>
              <a:buNone/>
            </a:pPr>
            <a:r>
              <a:rPr lang="ja" sz="1700"/>
              <a:t>箱に名前を付けておくことで色々なところで中身を取り出して確認することができる。</a:t>
            </a:r>
            <a:endParaRPr sz="1700"/>
          </a:p>
        </p:txBody>
      </p:sp>
      <p:pic>
        <p:nvPicPr>
          <p:cNvPr id="161" name="Google Shape;161;p26"/>
          <p:cNvPicPr preferRelativeResize="0"/>
          <p:nvPr/>
        </p:nvPicPr>
        <p:blipFill>
          <a:blip r:embed="rId3">
            <a:alphaModFix/>
          </a:blip>
          <a:stretch>
            <a:fillRect/>
          </a:stretch>
        </p:blipFill>
        <p:spPr>
          <a:xfrm>
            <a:off x="933625" y="2532800"/>
            <a:ext cx="3312301" cy="2030349"/>
          </a:xfrm>
          <a:prstGeom prst="rect">
            <a:avLst/>
          </a:prstGeom>
          <a:noFill/>
          <a:ln>
            <a:noFill/>
          </a:ln>
        </p:spPr>
      </p:pic>
      <p:pic>
        <p:nvPicPr>
          <p:cNvPr id="162" name="Google Shape;162;p26"/>
          <p:cNvPicPr preferRelativeResize="0"/>
          <p:nvPr/>
        </p:nvPicPr>
        <p:blipFill>
          <a:blip r:embed="rId4">
            <a:alphaModFix/>
          </a:blip>
          <a:stretch>
            <a:fillRect/>
          </a:stretch>
        </p:blipFill>
        <p:spPr>
          <a:xfrm>
            <a:off x="4968300" y="2532800"/>
            <a:ext cx="3305393" cy="2030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11700" y="1843500"/>
            <a:ext cx="8520600" cy="1456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お互いに信号を送ってみよう！</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送信側の人</a:t>
            </a:r>
            <a:endParaRPr/>
          </a:p>
        </p:txBody>
      </p:sp>
      <p:sp>
        <p:nvSpPr>
          <p:cNvPr id="173" name="Google Shape;173;p28"/>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画面のように　　　　　　　　をスクリプトエリアに配置する</a:t>
            </a:r>
            <a:endParaRPr/>
          </a:p>
        </p:txBody>
      </p:sp>
      <p:pic>
        <p:nvPicPr>
          <p:cNvPr id="174" name="Google Shape;174;p28"/>
          <p:cNvPicPr preferRelativeResize="0"/>
          <p:nvPr/>
        </p:nvPicPr>
        <p:blipFill>
          <a:blip r:embed="rId3">
            <a:alphaModFix/>
          </a:blip>
          <a:stretch>
            <a:fillRect/>
          </a:stretch>
        </p:blipFill>
        <p:spPr>
          <a:xfrm>
            <a:off x="4572000" y="2367700"/>
            <a:ext cx="4006926" cy="2395200"/>
          </a:xfrm>
          <a:prstGeom prst="rect">
            <a:avLst/>
          </a:prstGeom>
          <a:noFill/>
          <a:ln>
            <a:noFill/>
          </a:ln>
        </p:spPr>
      </p:pic>
      <p:pic>
        <p:nvPicPr>
          <p:cNvPr id="175" name="Google Shape;175;p28"/>
          <p:cNvPicPr preferRelativeResize="0"/>
          <p:nvPr/>
        </p:nvPicPr>
        <p:blipFill>
          <a:blip r:embed="rId4">
            <a:alphaModFix/>
          </a:blip>
          <a:stretch>
            <a:fillRect/>
          </a:stretch>
        </p:blipFill>
        <p:spPr>
          <a:xfrm>
            <a:off x="2100125" y="1633675"/>
            <a:ext cx="1668375" cy="466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受信側の人</a:t>
            </a:r>
            <a:endParaRPr/>
          </a:p>
        </p:txBody>
      </p:sp>
      <p:sp>
        <p:nvSpPr>
          <p:cNvPr id="181" name="Google Shape;181;p29"/>
          <p:cNvSpPr txBox="1">
            <a:spLocks noGrp="1"/>
          </p:cNvSpPr>
          <p:nvPr>
            <p:ph type="body" idx="1"/>
          </p:nvPr>
        </p:nvSpPr>
        <p:spPr>
          <a:xfrm>
            <a:off x="416025" y="1160650"/>
            <a:ext cx="8064300" cy="2895600"/>
          </a:xfrm>
          <a:prstGeom prst="rect">
            <a:avLst/>
          </a:prstGeom>
        </p:spPr>
        <p:txBody>
          <a:bodyPr spcFirstLastPara="1" wrap="square" lIns="102500" tIns="102500" rIns="102500" bIns="102500" anchor="t" anchorCtr="0">
            <a:noAutofit/>
          </a:bodyPr>
          <a:lstStyle/>
          <a:p>
            <a:pPr marL="457200" lvl="0" indent="-342900" algn="l" rtl="0">
              <a:lnSpc>
                <a:spcPct val="200000"/>
              </a:lnSpc>
              <a:spcBef>
                <a:spcPts val="700"/>
              </a:spcBef>
              <a:spcAft>
                <a:spcPts val="0"/>
              </a:spcAft>
              <a:buSzPts val="1800"/>
              <a:buAutoNum type="arabicPeriod"/>
            </a:pPr>
            <a:r>
              <a:rPr lang="ja"/>
              <a:t>スプライトを新たに追加</a:t>
            </a:r>
            <a:endParaRPr/>
          </a:p>
          <a:p>
            <a:pPr marL="457200" lvl="0" indent="-342900" algn="l" rtl="0">
              <a:spcBef>
                <a:spcPts val="0"/>
              </a:spcBef>
              <a:spcAft>
                <a:spcPts val="0"/>
              </a:spcAft>
              <a:buSzPts val="1800"/>
              <a:buAutoNum type="arabicPeriod"/>
            </a:pPr>
            <a:r>
              <a:rPr lang="ja"/>
              <a:t>追加したスプライトに　　　　　右　　　を入力</a:t>
            </a:r>
            <a:endParaRPr/>
          </a:p>
          <a:p>
            <a:pPr marL="0" lvl="0" indent="0" algn="l" rtl="0">
              <a:spcBef>
                <a:spcPts val="700"/>
              </a:spcBef>
              <a:spcAft>
                <a:spcPts val="0"/>
              </a:spcAft>
              <a:buNone/>
            </a:pPr>
            <a:endParaRPr/>
          </a:p>
        </p:txBody>
      </p:sp>
      <p:pic>
        <p:nvPicPr>
          <p:cNvPr id="182" name="Google Shape;182;p29"/>
          <p:cNvPicPr preferRelativeResize="0"/>
          <p:nvPr/>
        </p:nvPicPr>
        <p:blipFill>
          <a:blip r:embed="rId3">
            <a:alphaModFix/>
          </a:blip>
          <a:stretch>
            <a:fillRect/>
          </a:stretch>
        </p:blipFill>
        <p:spPr>
          <a:xfrm>
            <a:off x="961275" y="3060061"/>
            <a:ext cx="1899075" cy="1502575"/>
          </a:xfrm>
          <a:prstGeom prst="rect">
            <a:avLst/>
          </a:prstGeom>
          <a:noFill/>
          <a:ln>
            <a:noFill/>
          </a:ln>
        </p:spPr>
      </p:pic>
      <p:pic>
        <p:nvPicPr>
          <p:cNvPr id="183" name="Google Shape;183;p29"/>
          <p:cNvPicPr preferRelativeResize="0"/>
          <p:nvPr/>
        </p:nvPicPr>
        <p:blipFill>
          <a:blip r:embed="rId4">
            <a:alphaModFix/>
          </a:blip>
          <a:stretch>
            <a:fillRect/>
          </a:stretch>
        </p:blipFill>
        <p:spPr>
          <a:xfrm>
            <a:off x="3413750" y="1688800"/>
            <a:ext cx="1768241" cy="801525"/>
          </a:xfrm>
          <a:prstGeom prst="rect">
            <a:avLst/>
          </a:prstGeom>
          <a:noFill/>
          <a:ln>
            <a:noFill/>
          </a:ln>
        </p:spPr>
      </p:pic>
      <p:sp>
        <p:nvSpPr>
          <p:cNvPr id="184" name="Google Shape;184;p29"/>
          <p:cNvSpPr/>
          <p:nvPr/>
        </p:nvSpPr>
        <p:spPr>
          <a:xfrm>
            <a:off x="3334200" y="3679750"/>
            <a:ext cx="696000" cy="356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29"/>
          <p:cNvPicPr preferRelativeResize="0"/>
          <p:nvPr/>
        </p:nvPicPr>
        <p:blipFill>
          <a:blip r:embed="rId5">
            <a:alphaModFix/>
          </a:blip>
          <a:stretch>
            <a:fillRect/>
          </a:stretch>
        </p:blipFill>
        <p:spPr>
          <a:xfrm>
            <a:off x="4453175" y="2692000"/>
            <a:ext cx="3706337" cy="22386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ネットワークを用いた通信とは...</a:t>
            </a:r>
            <a:endParaRPr/>
          </a:p>
        </p:txBody>
      </p:sp>
      <p:pic>
        <p:nvPicPr>
          <p:cNvPr id="55" name="Google Shape;55;p12"/>
          <p:cNvPicPr preferRelativeResize="0"/>
          <p:nvPr/>
        </p:nvPicPr>
        <p:blipFill>
          <a:blip r:embed="rId3">
            <a:alphaModFix/>
          </a:blip>
          <a:stretch>
            <a:fillRect/>
          </a:stretch>
        </p:blipFill>
        <p:spPr>
          <a:xfrm>
            <a:off x="1942099" y="1289600"/>
            <a:ext cx="5684151" cy="3514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11700" y="1843500"/>
            <a:ext cx="9109500" cy="14565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3000"/>
              <a:t>送信側の人は　　　　　　　　を押してみよう！</a:t>
            </a:r>
            <a:endParaRPr sz="3000"/>
          </a:p>
        </p:txBody>
      </p:sp>
      <p:pic>
        <p:nvPicPr>
          <p:cNvPr id="191" name="Google Shape;191;p30"/>
          <p:cNvPicPr preferRelativeResize="0"/>
          <p:nvPr/>
        </p:nvPicPr>
        <p:blipFill>
          <a:blip r:embed="rId3">
            <a:alphaModFix/>
          </a:blip>
          <a:stretch>
            <a:fillRect/>
          </a:stretch>
        </p:blipFill>
        <p:spPr>
          <a:xfrm>
            <a:off x="2847075" y="2179850"/>
            <a:ext cx="2805700" cy="783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どうなりましたか？</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実行結果</a:t>
            </a:r>
            <a:endParaRPr/>
          </a:p>
        </p:txBody>
      </p:sp>
      <p:pic>
        <p:nvPicPr>
          <p:cNvPr id="202" name="Google Shape;202;p32"/>
          <p:cNvPicPr preferRelativeResize="0"/>
          <p:nvPr/>
        </p:nvPicPr>
        <p:blipFill>
          <a:blip r:embed="rId3">
            <a:alphaModFix/>
          </a:blip>
          <a:stretch>
            <a:fillRect/>
          </a:stretch>
        </p:blipFill>
        <p:spPr>
          <a:xfrm>
            <a:off x="5306050" y="1623763"/>
            <a:ext cx="735375" cy="1158075"/>
          </a:xfrm>
          <a:prstGeom prst="rect">
            <a:avLst/>
          </a:prstGeom>
          <a:noFill/>
          <a:ln>
            <a:noFill/>
          </a:ln>
        </p:spPr>
      </p:pic>
      <p:pic>
        <p:nvPicPr>
          <p:cNvPr id="203" name="Google Shape;203;p32"/>
          <p:cNvPicPr preferRelativeResize="0"/>
          <p:nvPr/>
        </p:nvPicPr>
        <p:blipFill>
          <a:blip r:embed="rId4">
            <a:alphaModFix/>
          </a:blip>
          <a:stretch>
            <a:fillRect/>
          </a:stretch>
        </p:blipFill>
        <p:spPr>
          <a:xfrm>
            <a:off x="539850" y="2961645"/>
            <a:ext cx="1460150" cy="1467480"/>
          </a:xfrm>
          <a:prstGeom prst="rect">
            <a:avLst/>
          </a:prstGeom>
          <a:noFill/>
          <a:ln>
            <a:noFill/>
          </a:ln>
        </p:spPr>
      </p:pic>
      <p:pic>
        <p:nvPicPr>
          <p:cNvPr id="204" name="Google Shape;204;p32"/>
          <p:cNvPicPr preferRelativeResize="0"/>
          <p:nvPr/>
        </p:nvPicPr>
        <p:blipFill>
          <a:blip r:embed="rId5">
            <a:alphaModFix/>
          </a:blip>
          <a:stretch>
            <a:fillRect/>
          </a:stretch>
        </p:blipFill>
        <p:spPr>
          <a:xfrm flipH="1">
            <a:off x="7102825" y="2961650"/>
            <a:ext cx="1460150" cy="1467475"/>
          </a:xfrm>
          <a:prstGeom prst="rect">
            <a:avLst/>
          </a:prstGeom>
          <a:noFill/>
          <a:ln>
            <a:noFill/>
          </a:ln>
        </p:spPr>
      </p:pic>
      <p:pic>
        <p:nvPicPr>
          <p:cNvPr id="205" name="Google Shape;205;p32"/>
          <p:cNvPicPr preferRelativeResize="0"/>
          <p:nvPr/>
        </p:nvPicPr>
        <p:blipFill>
          <a:blip r:embed="rId6">
            <a:alphaModFix/>
          </a:blip>
          <a:stretch>
            <a:fillRect/>
          </a:stretch>
        </p:blipFill>
        <p:spPr>
          <a:xfrm>
            <a:off x="6835900" y="1720700"/>
            <a:ext cx="1768241" cy="801525"/>
          </a:xfrm>
          <a:prstGeom prst="rect">
            <a:avLst/>
          </a:prstGeom>
          <a:noFill/>
          <a:ln>
            <a:noFill/>
          </a:ln>
        </p:spPr>
      </p:pic>
      <p:pic>
        <p:nvPicPr>
          <p:cNvPr id="206" name="Google Shape;206;p32"/>
          <p:cNvPicPr preferRelativeResize="0"/>
          <p:nvPr/>
        </p:nvPicPr>
        <p:blipFill>
          <a:blip r:embed="rId7">
            <a:alphaModFix/>
          </a:blip>
          <a:stretch>
            <a:fillRect/>
          </a:stretch>
        </p:blipFill>
        <p:spPr>
          <a:xfrm>
            <a:off x="3496050" y="3377525"/>
            <a:ext cx="1532574" cy="428150"/>
          </a:xfrm>
          <a:prstGeom prst="rect">
            <a:avLst/>
          </a:prstGeom>
          <a:noFill/>
          <a:ln>
            <a:noFill/>
          </a:ln>
        </p:spPr>
      </p:pic>
      <p:pic>
        <p:nvPicPr>
          <p:cNvPr id="207" name="Google Shape;207;p32"/>
          <p:cNvPicPr preferRelativeResize="0"/>
          <p:nvPr/>
        </p:nvPicPr>
        <p:blipFill>
          <a:blip r:embed="rId3">
            <a:alphaModFix/>
          </a:blip>
          <a:stretch>
            <a:fillRect/>
          </a:stretch>
        </p:blipFill>
        <p:spPr>
          <a:xfrm rot="927394">
            <a:off x="5306050" y="1623763"/>
            <a:ext cx="735375" cy="1158075"/>
          </a:xfrm>
          <a:prstGeom prst="rect">
            <a:avLst/>
          </a:prstGeom>
          <a:noFill/>
          <a:ln>
            <a:noFill/>
          </a:ln>
        </p:spPr>
      </p:pic>
      <p:cxnSp>
        <p:nvCxnSpPr>
          <p:cNvPr id="208" name="Google Shape;208;p32"/>
          <p:cNvCxnSpPr/>
          <p:nvPr/>
        </p:nvCxnSpPr>
        <p:spPr>
          <a:xfrm>
            <a:off x="2418975" y="3870350"/>
            <a:ext cx="4235400" cy="0"/>
          </a:xfrm>
          <a:prstGeom prst="straightConnector1">
            <a:avLst/>
          </a:prstGeom>
          <a:noFill/>
          <a:ln w="38100" cap="flat" cmpd="sng">
            <a:solidFill>
              <a:schemeClr val="dk2"/>
            </a:solidFill>
            <a:prstDash val="solid"/>
            <a:round/>
            <a:headEnd type="none" w="med" len="med"/>
            <a:tailEnd type="triangle" w="med" len="med"/>
          </a:ln>
        </p:spPr>
      </p:cxnSp>
      <p:pic>
        <p:nvPicPr>
          <p:cNvPr id="209" name="Google Shape;209;p32"/>
          <p:cNvPicPr preferRelativeResize="0"/>
          <p:nvPr/>
        </p:nvPicPr>
        <p:blipFill>
          <a:blip r:embed="rId3">
            <a:alphaModFix/>
          </a:blip>
          <a:stretch>
            <a:fillRect/>
          </a:stretch>
        </p:blipFill>
        <p:spPr>
          <a:xfrm rot="1838707">
            <a:off x="5306050" y="1623775"/>
            <a:ext cx="735375" cy="1158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par>
                                <p:cTn id="8" presetID="10" presetClass="entr" presetSubtype="0" fill="hold" nodeType="withEffect">
                                  <p:stCondLst>
                                    <p:cond delay="0"/>
                                  </p:stCondLst>
                                  <p:childTnLst>
                                    <p:set>
                                      <p:cBhvr>
                                        <p:cTn id="9" dur="1" fill="hold">
                                          <p:stCondLst>
                                            <p:cond delay="0"/>
                                          </p:stCondLst>
                                        </p:cTn>
                                        <p:tgtEl>
                                          <p:spTgt spid="208"/>
                                        </p:tgtEl>
                                        <p:attrNameLst>
                                          <p:attrName>style.visibility</p:attrName>
                                        </p:attrNameLst>
                                      </p:cBhvr>
                                      <p:to>
                                        <p:strVal val="visible"/>
                                      </p:to>
                                    </p:set>
                                    <p:animEffect transition="in" filter="fade">
                                      <p:cBhvr>
                                        <p:cTn id="10" dur="1000"/>
                                        <p:tgtEl>
                                          <p:spTgt spid="20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2"/>
                                        </p:tgtEl>
                                        <p:attrNameLst>
                                          <p:attrName>style.visibility</p:attrName>
                                        </p:attrNameLst>
                                      </p:cBhvr>
                                      <p:to>
                                        <p:strVal val="visible"/>
                                      </p:to>
                                    </p:set>
                                    <p:animEffect transition="in" filter="fade">
                                      <p:cBhvr>
                                        <p:cTn id="15" dur="1000"/>
                                        <p:tgtEl>
                                          <p:spTgt spid="20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000"/>
                                          </p:stCondLst>
                                        </p:cTn>
                                        <p:tgtEl>
                                          <p:spTgt spid="20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07"/>
                                        </p:tgtEl>
                                        <p:attrNameLst>
                                          <p:attrName>style.visibility</p:attrName>
                                        </p:attrNameLst>
                                      </p:cBhvr>
                                      <p:to>
                                        <p:strVal val="visible"/>
                                      </p:to>
                                    </p:set>
                                    <p:animEffect transition="in" filter="fade">
                                      <p:cBhvr>
                                        <p:cTn id="22" dur="1000"/>
                                        <p:tgtEl>
                                          <p:spTgt spid="20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20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fade">
                                      <p:cBhvr>
                                        <p:cTn id="29"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311700" y="24556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今度は送受信の担当を交代</a:t>
            </a:r>
            <a:endParaRPr/>
          </a:p>
          <a:p>
            <a:pPr marL="0" lvl="0" indent="0" algn="ctr" rtl="0">
              <a:spcBef>
                <a:spcPts val="0"/>
              </a:spcBef>
              <a:spcAft>
                <a:spcPts val="0"/>
              </a:spcAft>
              <a:buClr>
                <a:schemeClr val="dk1"/>
              </a:buClr>
              <a:buSzPts val="1100"/>
              <a:buFont typeface="Arial"/>
              <a:buNone/>
            </a:pPr>
            <a:r>
              <a:rPr lang="ja" sz="2400">
                <a:solidFill>
                  <a:schemeClr val="accent2"/>
                </a:solidFill>
              </a:rPr>
              <a:t>（今度は左回り）</a:t>
            </a:r>
            <a:endParaRPr sz="2400">
              <a:solidFill>
                <a:schemeClr val="accent2"/>
              </a:solidFill>
            </a:endParaRPr>
          </a:p>
          <a:p>
            <a:pPr marL="0" lvl="0" indent="0" algn="ctr"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solidFill>
                  <a:schemeClr val="accent2"/>
                </a:solidFill>
              </a:rPr>
              <a:t>今度は送受信の担当を交代（今度は左回り）</a:t>
            </a:r>
            <a:endParaRPr/>
          </a:p>
        </p:txBody>
      </p:sp>
      <p:sp>
        <p:nvSpPr>
          <p:cNvPr id="220" name="Google Shape;220;p34"/>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送信側</a:t>
            </a:r>
            <a:endParaRPr/>
          </a:p>
          <a:p>
            <a:pPr marL="457200" lvl="0" indent="-342900" algn="l" rtl="0">
              <a:spcBef>
                <a:spcPts val="700"/>
              </a:spcBef>
              <a:spcAft>
                <a:spcPts val="0"/>
              </a:spcAft>
              <a:buSzPts val="1800"/>
              <a:buChar char="●"/>
            </a:pPr>
            <a:r>
              <a:rPr lang="ja"/>
              <a:t>　　　　　　　　　　を新たに作る</a:t>
            </a:r>
            <a:endParaRPr/>
          </a:p>
          <a:p>
            <a:pPr marL="0" lvl="0" indent="0" algn="l" rtl="0">
              <a:spcBef>
                <a:spcPts val="700"/>
              </a:spcBef>
              <a:spcAft>
                <a:spcPts val="0"/>
              </a:spcAft>
              <a:buNone/>
            </a:pPr>
            <a:endParaRPr/>
          </a:p>
          <a:p>
            <a:pPr marL="0" lvl="0" indent="0" algn="l" rtl="0">
              <a:spcBef>
                <a:spcPts val="700"/>
              </a:spcBef>
              <a:spcAft>
                <a:spcPts val="0"/>
              </a:spcAft>
              <a:buNone/>
            </a:pPr>
            <a:r>
              <a:rPr lang="ja"/>
              <a:t>受信側</a:t>
            </a:r>
            <a:endParaRPr/>
          </a:p>
          <a:p>
            <a:pPr marL="457200" lvl="0" indent="-342900" algn="l" rtl="0">
              <a:lnSpc>
                <a:spcPct val="200000"/>
              </a:lnSpc>
              <a:spcBef>
                <a:spcPts val="700"/>
              </a:spcBef>
              <a:spcAft>
                <a:spcPts val="0"/>
              </a:spcAft>
              <a:buSzPts val="1800"/>
              <a:buChar char="●"/>
            </a:pPr>
            <a:r>
              <a:rPr lang="ja"/>
              <a:t>新しいスプライトを作る</a:t>
            </a:r>
            <a:endParaRPr/>
          </a:p>
          <a:p>
            <a:pPr marL="457200" lvl="0" indent="-342900" algn="l" rtl="0">
              <a:spcBef>
                <a:spcPts val="0"/>
              </a:spcBef>
              <a:spcAft>
                <a:spcPts val="0"/>
              </a:spcAft>
              <a:buSzPts val="1800"/>
              <a:buChar char="●"/>
            </a:pPr>
            <a:r>
              <a:rPr lang="ja"/>
              <a:t>作成したスプライトに　　　　　　　　　　を作る　　</a:t>
            </a:r>
            <a:endParaRPr/>
          </a:p>
        </p:txBody>
      </p:sp>
      <p:pic>
        <p:nvPicPr>
          <p:cNvPr id="221" name="Google Shape;221;p34"/>
          <p:cNvPicPr preferRelativeResize="0"/>
          <p:nvPr/>
        </p:nvPicPr>
        <p:blipFill>
          <a:blip r:embed="rId3">
            <a:alphaModFix/>
          </a:blip>
          <a:stretch>
            <a:fillRect/>
          </a:stretch>
        </p:blipFill>
        <p:spPr>
          <a:xfrm>
            <a:off x="1239025" y="1999650"/>
            <a:ext cx="2088150" cy="572100"/>
          </a:xfrm>
          <a:prstGeom prst="rect">
            <a:avLst/>
          </a:prstGeom>
          <a:noFill/>
          <a:ln>
            <a:noFill/>
          </a:ln>
        </p:spPr>
      </p:pic>
      <p:pic>
        <p:nvPicPr>
          <p:cNvPr id="222" name="Google Shape;222;p34"/>
          <p:cNvPicPr preferRelativeResize="0"/>
          <p:nvPr/>
        </p:nvPicPr>
        <p:blipFill>
          <a:blip r:embed="rId4">
            <a:alphaModFix/>
          </a:blip>
          <a:stretch>
            <a:fillRect/>
          </a:stretch>
        </p:blipFill>
        <p:spPr>
          <a:xfrm>
            <a:off x="3458900" y="3622475"/>
            <a:ext cx="2134425" cy="946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メッセージのやり取りはできるようになった！</a:t>
            </a:r>
            <a:endParaRPr sz="3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366750" y="1310575"/>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次は言葉をやり取りしてみよう！</a:t>
            </a:r>
            <a:endParaRPr sz="3000"/>
          </a:p>
        </p:txBody>
      </p:sp>
      <p:pic>
        <p:nvPicPr>
          <p:cNvPr id="233" name="Google Shape;233;p36"/>
          <p:cNvPicPr preferRelativeResize="0"/>
          <p:nvPr/>
        </p:nvPicPr>
        <p:blipFill>
          <a:blip r:embed="rId3">
            <a:alphaModFix/>
          </a:blip>
          <a:stretch>
            <a:fillRect/>
          </a:stretch>
        </p:blipFill>
        <p:spPr>
          <a:xfrm>
            <a:off x="1578325" y="2474550"/>
            <a:ext cx="5893743" cy="1846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アクティビティ図で表現すると....</a:t>
            </a:r>
            <a:endParaRPr/>
          </a:p>
        </p:txBody>
      </p:sp>
      <p:pic>
        <p:nvPicPr>
          <p:cNvPr id="239" name="Google Shape;239;p37"/>
          <p:cNvPicPr preferRelativeResize="0"/>
          <p:nvPr/>
        </p:nvPicPr>
        <p:blipFill>
          <a:blip r:embed="rId3">
            <a:alphaModFix/>
          </a:blip>
          <a:stretch>
            <a:fillRect/>
          </a:stretch>
        </p:blipFill>
        <p:spPr>
          <a:xfrm>
            <a:off x="1776310" y="1278900"/>
            <a:ext cx="5450238" cy="3277526"/>
          </a:xfrm>
          <a:prstGeom prst="rect">
            <a:avLst/>
          </a:prstGeom>
          <a:noFill/>
          <a:ln>
            <a:noFill/>
          </a:ln>
        </p:spPr>
      </p:pic>
      <p:pic>
        <p:nvPicPr>
          <p:cNvPr id="240" name="Google Shape;240;p37"/>
          <p:cNvPicPr preferRelativeResize="0"/>
          <p:nvPr/>
        </p:nvPicPr>
        <p:blipFill>
          <a:blip r:embed="rId4">
            <a:alphaModFix/>
          </a:blip>
          <a:stretch>
            <a:fillRect/>
          </a:stretch>
        </p:blipFill>
        <p:spPr>
          <a:xfrm flipH="1">
            <a:off x="7265975" y="3131400"/>
            <a:ext cx="1460150" cy="1467475"/>
          </a:xfrm>
          <a:prstGeom prst="rect">
            <a:avLst/>
          </a:prstGeom>
          <a:noFill/>
          <a:ln>
            <a:noFill/>
          </a:ln>
        </p:spPr>
      </p:pic>
      <p:pic>
        <p:nvPicPr>
          <p:cNvPr id="241" name="Google Shape;241;p37"/>
          <p:cNvPicPr preferRelativeResize="0"/>
          <p:nvPr/>
        </p:nvPicPr>
        <p:blipFill>
          <a:blip r:embed="rId5">
            <a:alphaModFix/>
          </a:blip>
          <a:stretch>
            <a:fillRect/>
          </a:stretch>
        </p:blipFill>
        <p:spPr>
          <a:xfrm>
            <a:off x="276725" y="3131395"/>
            <a:ext cx="1460150" cy="146748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送り手側</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送り手側（田中さん）のプログラム</a:t>
            </a:r>
            <a:endParaRPr/>
          </a:p>
        </p:txBody>
      </p:sp>
      <p:pic>
        <p:nvPicPr>
          <p:cNvPr id="252" name="Google Shape;252;p39"/>
          <p:cNvPicPr preferRelativeResize="0"/>
          <p:nvPr/>
        </p:nvPicPr>
        <p:blipFill>
          <a:blip r:embed="rId3">
            <a:alphaModFix/>
          </a:blip>
          <a:stretch>
            <a:fillRect/>
          </a:stretch>
        </p:blipFill>
        <p:spPr>
          <a:xfrm>
            <a:off x="726550" y="1749662"/>
            <a:ext cx="3491800" cy="2585525"/>
          </a:xfrm>
          <a:prstGeom prst="rect">
            <a:avLst/>
          </a:prstGeom>
          <a:noFill/>
          <a:ln>
            <a:noFill/>
          </a:ln>
        </p:spPr>
      </p:pic>
      <p:pic>
        <p:nvPicPr>
          <p:cNvPr id="253" name="Google Shape;253;p39"/>
          <p:cNvPicPr preferRelativeResize="0"/>
          <p:nvPr/>
        </p:nvPicPr>
        <p:blipFill>
          <a:blip r:embed="rId4">
            <a:alphaModFix/>
          </a:blip>
          <a:stretch>
            <a:fillRect/>
          </a:stretch>
        </p:blipFill>
        <p:spPr>
          <a:xfrm>
            <a:off x="4793175" y="1798539"/>
            <a:ext cx="3557625" cy="2487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ネットワークを用いた通信とは...</a:t>
            </a:r>
            <a:endParaRPr/>
          </a:p>
        </p:txBody>
      </p:sp>
      <p:sp>
        <p:nvSpPr>
          <p:cNvPr id="62" name="Google Shape;62;p13"/>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Studuino:bitの場合</a:t>
            </a:r>
            <a:endParaRPr/>
          </a:p>
        </p:txBody>
      </p:sp>
      <p:pic>
        <p:nvPicPr>
          <p:cNvPr id="63" name="Google Shape;63;p13"/>
          <p:cNvPicPr preferRelativeResize="0"/>
          <p:nvPr/>
        </p:nvPicPr>
        <p:blipFill rotWithShape="1">
          <a:blip r:embed="rId3">
            <a:alphaModFix/>
          </a:blip>
          <a:srcRect l="844" t="2028" r="56485" b="3194"/>
          <a:stretch/>
        </p:blipFill>
        <p:spPr>
          <a:xfrm>
            <a:off x="1457843" y="2470650"/>
            <a:ext cx="1920225" cy="1721574"/>
          </a:xfrm>
          <a:prstGeom prst="rect">
            <a:avLst/>
          </a:prstGeom>
          <a:noFill/>
          <a:ln>
            <a:noFill/>
          </a:ln>
        </p:spPr>
      </p:pic>
      <p:pic>
        <p:nvPicPr>
          <p:cNvPr id="64" name="Google Shape;64;p13"/>
          <p:cNvPicPr preferRelativeResize="0"/>
          <p:nvPr/>
        </p:nvPicPr>
        <p:blipFill rotWithShape="1">
          <a:blip r:embed="rId3">
            <a:alphaModFix/>
          </a:blip>
          <a:srcRect l="55591" t="2028" r="964" b="3194"/>
          <a:stretch/>
        </p:blipFill>
        <p:spPr>
          <a:xfrm>
            <a:off x="5618794" y="2470650"/>
            <a:ext cx="1955125" cy="1721574"/>
          </a:xfrm>
          <a:prstGeom prst="rect">
            <a:avLst/>
          </a:prstGeom>
          <a:noFill/>
          <a:ln>
            <a:noFill/>
          </a:ln>
        </p:spPr>
      </p:pic>
      <p:sp>
        <p:nvSpPr>
          <p:cNvPr id="65" name="Google Shape;65;p13"/>
          <p:cNvSpPr/>
          <p:nvPr/>
        </p:nvSpPr>
        <p:spPr>
          <a:xfrm>
            <a:off x="3641188" y="3386525"/>
            <a:ext cx="1714500" cy="281100"/>
          </a:xfrm>
          <a:prstGeom prst="rightArrow">
            <a:avLst>
              <a:gd name="adj1" fmla="val 50000"/>
              <a:gd name="adj2" fmla="val 8666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flipH="1">
            <a:off x="3641175" y="3791875"/>
            <a:ext cx="1714500" cy="281100"/>
          </a:xfrm>
          <a:prstGeom prst="rightArrow">
            <a:avLst>
              <a:gd name="adj1" fmla="val 50000"/>
              <a:gd name="adj2" fmla="val 8666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txBox="1"/>
          <p:nvPr/>
        </p:nvSpPr>
        <p:spPr>
          <a:xfrm>
            <a:off x="3424350" y="4429125"/>
            <a:ext cx="2295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1対1のやり取り</a:t>
            </a:r>
            <a:endParaRPr>
              <a:latin typeface="HiraKakuPro-W3"/>
              <a:ea typeface="HiraKakuPro-W3"/>
              <a:cs typeface="HiraKakuPro-W3"/>
              <a:sym typeface="HiraKakuPro-W3"/>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Clr>
                <a:schemeClr val="dk1"/>
              </a:buClr>
              <a:buSzPts val="1100"/>
              <a:buFont typeface="Arial"/>
              <a:buNone/>
            </a:pPr>
            <a:r>
              <a:rPr lang="ja">
                <a:solidFill>
                  <a:schemeClr val="accent2"/>
                </a:solidFill>
              </a:rPr>
              <a:t>送り手側（田中さん）のプログラム</a:t>
            </a:r>
            <a:endParaRPr/>
          </a:p>
        </p:txBody>
      </p:sp>
      <p:sp>
        <p:nvSpPr>
          <p:cNvPr id="259" name="Google Shape;259;p40"/>
          <p:cNvSpPr txBox="1">
            <a:spLocks noGrp="1"/>
          </p:cNvSpPr>
          <p:nvPr>
            <p:ph type="body" idx="1"/>
          </p:nvPr>
        </p:nvSpPr>
        <p:spPr>
          <a:xfrm>
            <a:off x="333375" y="1457150"/>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アクティビティ図　　　　　　　　　　　　をプログラミングしていく。</a:t>
            </a:r>
            <a:endParaRPr/>
          </a:p>
          <a:p>
            <a:pPr marL="0" lvl="0" indent="0" algn="l" rtl="0">
              <a:spcBef>
                <a:spcPts val="700"/>
              </a:spcBef>
              <a:spcAft>
                <a:spcPts val="0"/>
              </a:spcAft>
              <a:buNone/>
            </a:pPr>
            <a:br>
              <a:rPr lang="ja"/>
            </a:br>
            <a:endParaRPr/>
          </a:p>
          <a:p>
            <a:pPr marL="457200" lvl="0" indent="-342900" algn="l" rtl="0">
              <a:lnSpc>
                <a:spcPct val="150000"/>
              </a:lnSpc>
              <a:spcBef>
                <a:spcPts val="700"/>
              </a:spcBef>
              <a:spcAft>
                <a:spcPts val="0"/>
              </a:spcAft>
              <a:buSzPts val="1800"/>
              <a:buAutoNum type="arabicPeriod"/>
            </a:pPr>
            <a:r>
              <a:rPr lang="ja"/>
              <a:t>スプライト　　を作成</a:t>
            </a:r>
            <a:br>
              <a:rPr lang="ja"/>
            </a:br>
            <a:endParaRPr/>
          </a:p>
          <a:p>
            <a:pPr marL="450000" lvl="0" indent="-294300" algn="l" rtl="0">
              <a:lnSpc>
                <a:spcPct val="100000"/>
              </a:lnSpc>
              <a:spcBef>
                <a:spcPts val="0"/>
              </a:spcBef>
              <a:spcAft>
                <a:spcPts val="0"/>
              </a:spcAft>
              <a:buSzPts val="1800"/>
              <a:buAutoNum type="arabicPeriod"/>
            </a:pPr>
            <a:r>
              <a:rPr lang="ja"/>
              <a:t>変数「田中さんの発言内容」を作る</a:t>
            </a:r>
            <a:endParaRPr/>
          </a:p>
          <a:p>
            <a:pPr marL="0" lvl="0" indent="0" algn="l" rtl="0">
              <a:lnSpc>
                <a:spcPct val="100000"/>
              </a:lnSpc>
              <a:spcBef>
                <a:spcPts val="700"/>
              </a:spcBef>
              <a:spcAft>
                <a:spcPts val="0"/>
              </a:spcAft>
              <a:buNone/>
            </a:pPr>
            <a:r>
              <a:rPr lang="ja" sz="1400"/>
              <a:t>　　 ※すべてのスプライト用を選択</a:t>
            </a:r>
            <a:endParaRPr sz="1400"/>
          </a:p>
          <a:p>
            <a:pPr marL="0" lvl="0" indent="0" algn="l" rtl="0">
              <a:spcBef>
                <a:spcPts val="700"/>
              </a:spcBef>
              <a:spcAft>
                <a:spcPts val="0"/>
              </a:spcAft>
              <a:buNone/>
            </a:pPr>
            <a:endParaRPr/>
          </a:p>
        </p:txBody>
      </p:sp>
      <p:grpSp>
        <p:nvGrpSpPr>
          <p:cNvPr id="260" name="Google Shape;260;p40"/>
          <p:cNvGrpSpPr/>
          <p:nvPr/>
        </p:nvGrpSpPr>
        <p:grpSpPr>
          <a:xfrm>
            <a:off x="6034577" y="2274709"/>
            <a:ext cx="2400878" cy="2197315"/>
            <a:chOff x="5224825" y="1706050"/>
            <a:chExt cx="3082000" cy="2842949"/>
          </a:xfrm>
        </p:grpSpPr>
        <p:pic>
          <p:nvPicPr>
            <p:cNvPr id="261" name="Google Shape;261;p40"/>
            <p:cNvPicPr preferRelativeResize="0"/>
            <p:nvPr/>
          </p:nvPicPr>
          <p:blipFill>
            <a:blip r:embed="rId3">
              <a:alphaModFix/>
            </a:blip>
            <a:stretch>
              <a:fillRect/>
            </a:stretch>
          </p:blipFill>
          <p:spPr>
            <a:xfrm>
              <a:off x="5224825" y="1706050"/>
              <a:ext cx="3082000" cy="2842949"/>
            </a:xfrm>
            <a:prstGeom prst="rect">
              <a:avLst/>
            </a:prstGeom>
            <a:noFill/>
            <a:ln>
              <a:noFill/>
            </a:ln>
          </p:spPr>
        </p:pic>
        <p:sp>
          <p:nvSpPr>
            <p:cNvPr id="262" name="Google Shape;262;p40"/>
            <p:cNvSpPr/>
            <p:nvPr/>
          </p:nvSpPr>
          <p:spPr>
            <a:xfrm>
              <a:off x="5284250" y="3225500"/>
              <a:ext cx="1734900" cy="560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3" name="Google Shape;263;p40"/>
          <p:cNvPicPr preferRelativeResize="0"/>
          <p:nvPr/>
        </p:nvPicPr>
        <p:blipFill>
          <a:blip r:embed="rId4">
            <a:alphaModFix/>
          </a:blip>
          <a:stretch>
            <a:fillRect/>
          </a:stretch>
        </p:blipFill>
        <p:spPr>
          <a:xfrm>
            <a:off x="2417150" y="1457138"/>
            <a:ext cx="2445876" cy="613125"/>
          </a:xfrm>
          <a:prstGeom prst="rect">
            <a:avLst/>
          </a:prstGeom>
          <a:noFill/>
          <a:ln>
            <a:noFill/>
          </a:ln>
        </p:spPr>
      </p:pic>
      <p:pic>
        <p:nvPicPr>
          <p:cNvPr id="264" name="Google Shape;264;p40"/>
          <p:cNvPicPr preferRelativeResize="0"/>
          <p:nvPr/>
        </p:nvPicPr>
        <p:blipFill>
          <a:blip r:embed="rId5">
            <a:alphaModFix/>
          </a:blip>
          <a:stretch>
            <a:fillRect/>
          </a:stretch>
        </p:blipFill>
        <p:spPr>
          <a:xfrm>
            <a:off x="2080750" y="2535225"/>
            <a:ext cx="389320" cy="613100"/>
          </a:xfrm>
          <a:prstGeom prst="rect">
            <a:avLst/>
          </a:prstGeom>
          <a:noFill/>
          <a:ln>
            <a:noFill/>
          </a:ln>
        </p:spPr>
      </p:pic>
      <p:sp>
        <p:nvSpPr>
          <p:cNvPr id="265" name="Google Shape;265;p40"/>
          <p:cNvSpPr txBox="1"/>
          <p:nvPr/>
        </p:nvSpPr>
        <p:spPr>
          <a:xfrm>
            <a:off x="2003763" y="3106275"/>
            <a:ext cx="543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800">
                <a:latin typeface="HiraKakuPro-W3"/>
                <a:ea typeface="HiraKakuPro-W3"/>
                <a:cs typeface="HiraKakuPro-W3"/>
                <a:sym typeface="HiraKakuPro-W3"/>
              </a:rPr>
              <a:t>田中</a:t>
            </a:r>
            <a:endParaRPr sz="800">
              <a:latin typeface="HiraKakuPro-W3"/>
              <a:ea typeface="HiraKakuPro-W3"/>
              <a:cs typeface="HiraKakuPro-W3"/>
              <a:sym typeface="HiraKakuPro-W3"/>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solidFill>
                  <a:schemeClr val="accent2"/>
                </a:solidFill>
              </a:rPr>
              <a:t>送り手側（田中さん）のプログラム</a:t>
            </a:r>
            <a:endParaRPr/>
          </a:p>
        </p:txBody>
      </p:sp>
      <p:sp>
        <p:nvSpPr>
          <p:cNvPr id="271" name="Google Shape;271;p41"/>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solidFill>
                  <a:srgbClr val="57AEB5"/>
                </a:solidFill>
              </a:rPr>
              <a:t>3.　</a:t>
            </a:r>
            <a:r>
              <a:rPr lang="ja"/>
              <a:t>入力された内容を変数「田中さんの発言内容」に入れる</a:t>
            </a:r>
            <a:endParaRPr/>
          </a:p>
          <a:p>
            <a:pPr marL="0" lvl="0" indent="0" algn="l" rtl="0">
              <a:spcBef>
                <a:spcPts val="700"/>
              </a:spcBef>
              <a:spcAft>
                <a:spcPts val="0"/>
              </a:spcAft>
              <a:buNone/>
            </a:pPr>
            <a:endParaRPr/>
          </a:p>
        </p:txBody>
      </p:sp>
      <p:pic>
        <p:nvPicPr>
          <p:cNvPr id="272" name="Google Shape;272;p41"/>
          <p:cNvPicPr preferRelativeResize="0"/>
          <p:nvPr/>
        </p:nvPicPr>
        <p:blipFill>
          <a:blip r:embed="rId3">
            <a:alphaModFix/>
          </a:blip>
          <a:stretch>
            <a:fillRect/>
          </a:stretch>
        </p:blipFill>
        <p:spPr>
          <a:xfrm>
            <a:off x="1063475" y="2635862"/>
            <a:ext cx="4065875" cy="1176238"/>
          </a:xfrm>
          <a:prstGeom prst="rect">
            <a:avLst/>
          </a:prstGeom>
          <a:noFill/>
          <a:ln>
            <a:noFill/>
          </a:ln>
        </p:spPr>
      </p:pic>
      <p:sp>
        <p:nvSpPr>
          <p:cNvPr id="273" name="Google Shape;273;p41"/>
          <p:cNvSpPr/>
          <p:nvPr/>
        </p:nvSpPr>
        <p:spPr>
          <a:xfrm>
            <a:off x="5333375" y="3028813"/>
            <a:ext cx="464100" cy="3903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41"/>
          <p:cNvPicPr preferRelativeResize="0"/>
          <p:nvPr/>
        </p:nvPicPr>
        <p:blipFill>
          <a:blip r:embed="rId4">
            <a:alphaModFix/>
          </a:blip>
          <a:stretch>
            <a:fillRect/>
          </a:stretch>
        </p:blipFill>
        <p:spPr>
          <a:xfrm>
            <a:off x="6066825" y="2917413"/>
            <a:ext cx="2445876" cy="613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solidFill>
                  <a:schemeClr val="accent2"/>
                </a:solidFill>
              </a:rPr>
              <a:t>送り手側（田中さん）のプログラム</a:t>
            </a:r>
            <a:endParaRPr/>
          </a:p>
        </p:txBody>
      </p:sp>
      <p:sp>
        <p:nvSpPr>
          <p:cNvPr id="280" name="Google Shape;280;p42"/>
          <p:cNvSpPr txBox="1">
            <a:spLocks noGrp="1"/>
          </p:cNvSpPr>
          <p:nvPr>
            <p:ph type="body" idx="1"/>
          </p:nvPr>
        </p:nvSpPr>
        <p:spPr>
          <a:xfrm>
            <a:off x="416025" y="1279100"/>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アクティビティ図　　　　　　　　　　　　をプログラミングしていく。　　</a:t>
            </a:r>
            <a:endParaRPr/>
          </a:p>
          <a:p>
            <a:pPr marL="0" lvl="0" indent="0" algn="l" rtl="0">
              <a:spcBef>
                <a:spcPts val="700"/>
              </a:spcBef>
              <a:spcAft>
                <a:spcPts val="0"/>
              </a:spcAft>
              <a:buNone/>
            </a:pPr>
            <a:endParaRPr/>
          </a:p>
          <a:p>
            <a:pPr marL="457200" lvl="0" indent="-342900" algn="l" rtl="0">
              <a:spcBef>
                <a:spcPts val="700"/>
              </a:spcBef>
              <a:spcAft>
                <a:spcPts val="0"/>
              </a:spcAft>
              <a:buSzPts val="1800"/>
              <a:buAutoNum type="arabicPeriod"/>
            </a:pPr>
            <a:r>
              <a:rPr lang="ja"/>
              <a:t>「田中さんが発言した」というメッセージを送信する</a:t>
            </a:r>
            <a:endParaRPr/>
          </a:p>
          <a:p>
            <a:pPr marL="0" lvl="0" indent="0" algn="l" rtl="0">
              <a:spcBef>
                <a:spcPts val="700"/>
              </a:spcBef>
              <a:spcAft>
                <a:spcPts val="0"/>
              </a:spcAft>
              <a:buNone/>
            </a:pPr>
            <a:endParaRPr/>
          </a:p>
        </p:txBody>
      </p:sp>
      <p:pic>
        <p:nvPicPr>
          <p:cNvPr id="281" name="Google Shape;281;p42"/>
          <p:cNvPicPr preferRelativeResize="0"/>
          <p:nvPr/>
        </p:nvPicPr>
        <p:blipFill>
          <a:blip r:embed="rId3">
            <a:alphaModFix/>
          </a:blip>
          <a:stretch>
            <a:fillRect/>
          </a:stretch>
        </p:blipFill>
        <p:spPr>
          <a:xfrm>
            <a:off x="2401200" y="1313475"/>
            <a:ext cx="2623450" cy="581000"/>
          </a:xfrm>
          <a:prstGeom prst="rect">
            <a:avLst/>
          </a:prstGeom>
          <a:noFill/>
          <a:ln>
            <a:noFill/>
          </a:ln>
        </p:spPr>
      </p:pic>
      <p:pic>
        <p:nvPicPr>
          <p:cNvPr id="282" name="Google Shape;282;p42"/>
          <p:cNvPicPr preferRelativeResize="0"/>
          <p:nvPr/>
        </p:nvPicPr>
        <p:blipFill>
          <a:blip r:embed="rId4">
            <a:alphaModFix/>
          </a:blip>
          <a:stretch>
            <a:fillRect/>
          </a:stretch>
        </p:blipFill>
        <p:spPr>
          <a:xfrm>
            <a:off x="1128050" y="3046875"/>
            <a:ext cx="4039099" cy="867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solidFill>
                  <a:schemeClr val="accent2"/>
                </a:solidFill>
              </a:rPr>
              <a:t>送り手側（田中さん）のプログラム</a:t>
            </a:r>
            <a:endParaRPr/>
          </a:p>
        </p:txBody>
      </p:sp>
      <p:sp>
        <p:nvSpPr>
          <p:cNvPr id="288" name="Google Shape;288;p43"/>
          <p:cNvSpPr txBox="1">
            <a:spLocks noGrp="1"/>
          </p:cNvSpPr>
          <p:nvPr>
            <p:ph type="body" idx="1"/>
          </p:nvPr>
        </p:nvSpPr>
        <p:spPr>
          <a:xfrm>
            <a:off x="416025" y="1279100"/>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solidFill>
                  <a:srgbClr val="57AEB5"/>
                </a:solidFill>
              </a:rPr>
              <a:t>2．</a:t>
            </a:r>
            <a:r>
              <a:rPr lang="ja"/>
              <a:t>　　　　　を押してプログラムが実行されるようにする　</a:t>
            </a:r>
            <a:endParaRPr/>
          </a:p>
        </p:txBody>
      </p:sp>
      <p:pic>
        <p:nvPicPr>
          <p:cNvPr id="289" name="Google Shape;289;p43"/>
          <p:cNvPicPr preferRelativeResize="0"/>
          <p:nvPr/>
        </p:nvPicPr>
        <p:blipFill>
          <a:blip r:embed="rId3">
            <a:alphaModFix/>
          </a:blip>
          <a:stretch>
            <a:fillRect/>
          </a:stretch>
        </p:blipFill>
        <p:spPr>
          <a:xfrm>
            <a:off x="1200175" y="2164326"/>
            <a:ext cx="3469774" cy="2387750"/>
          </a:xfrm>
          <a:prstGeom prst="rect">
            <a:avLst/>
          </a:prstGeom>
          <a:noFill/>
          <a:ln>
            <a:noFill/>
          </a:ln>
        </p:spPr>
      </p:pic>
      <p:pic>
        <p:nvPicPr>
          <p:cNvPr id="290" name="Google Shape;290;p43"/>
          <p:cNvPicPr preferRelativeResize="0"/>
          <p:nvPr/>
        </p:nvPicPr>
        <p:blipFill>
          <a:blip r:embed="rId4">
            <a:alphaModFix/>
          </a:blip>
          <a:stretch>
            <a:fillRect/>
          </a:stretch>
        </p:blipFill>
        <p:spPr>
          <a:xfrm>
            <a:off x="900075" y="1336400"/>
            <a:ext cx="1069075" cy="521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受け手側</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5"/>
          <p:cNvSpPr txBox="1">
            <a:spLocks noGrp="1"/>
          </p:cNvSpPr>
          <p:nvPr>
            <p:ph type="body" idx="1"/>
          </p:nvPr>
        </p:nvSpPr>
        <p:spPr>
          <a:xfrm>
            <a:off x="333375" y="1457150"/>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アクティビティ図　　　　　　　　　　　　をプログラミングしていく。</a:t>
            </a: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457200" lvl="0" indent="-342900" algn="l" rtl="0">
              <a:lnSpc>
                <a:spcPct val="200000"/>
              </a:lnSpc>
              <a:spcBef>
                <a:spcPts val="700"/>
              </a:spcBef>
              <a:spcAft>
                <a:spcPts val="0"/>
              </a:spcAft>
              <a:buSzPts val="1800"/>
              <a:buAutoNum type="arabicPeriod"/>
            </a:pPr>
            <a:r>
              <a:rPr lang="ja">
                <a:solidFill>
                  <a:schemeClr val="accent6"/>
                </a:solidFill>
              </a:rPr>
              <a:t>スプライト　　を作成</a:t>
            </a:r>
            <a:endParaRPr>
              <a:solidFill>
                <a:schemeClr val="accent6"/>
              </a:solidFill>
            </a:endParaRPr>
          </a:p>
          <a:p>
            <a:pPr marL="457200" lvl="0" indent="-342900" algn="l" rtl="0">
              <a:spcBef>
                <a:spcPts val="0"/>
              </a:spcBef>
              <a:spcAft>
                <a:spcPts val="0"/>
              </a:spcAft>
              <a:buSzPts val="1800"/>
              <a:buAutoNum type="arabicPeriod"/>
            </a:pPr>
            <a:r>
              <a:rPr lang="ja"/>
              <a:t>メッセージ「田中さんが発言した」を受信したら...</a:t>
            </a:r>
            <a:endParaRPr/>
          </a:p>
          <a:p>
            <a:pPr marL="0" lvl="0" indent="0" algn="l" rtl="0">
              <a:spcBef>
                <a:spcPts val="700"/>
              </a:spcBef>
              <a:spcAft>
                <a:spcPts val="0"/>
              </a:spcAft>
              <a:buNone/>
            </a:pPr>
            <a:r>
              <a:rPr lang="ja" sz="1400"/>
              <a:t>　</a:t>
            </a:r>
            <a:endParaRPr sz="1400"/>
          </a:p>
          <a:p>
            <a:pPr marL="0" lvl="0" indent="0" algn="l" rtl="0">
              <a:spcBef>
                <a:spcPts val="700"/>
              </a:spcBef>
              <a:spcAft>
                <a:spcPts val="0"/>
              </a:spcAft>
              <a:buNone/>
            </a:pPr>
            <a:endParaRPr/>
          </a:p>
        </p:txBody>
      </p:sp>
      <p:sp>
        <p:nvSpPr>
          <p:cNvPr id="301" name="Google Shape;301;p4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Clr>
                <a:schemeClr val="dk1"/>
              </a:buClr>
              <a:buSzPts val="1100"/>
              <a:buFont typeface="Arial"/>
              <a:buNone/>
            </a:pPr>
            <a:r>
              <a:rPr lang="ja">
                <a:solidFill>
                  <a:schemeClr val="accent2"/>
                </a:solidFill>
              </a:rPr>
              <a:t>受け手側（鈴木さん）のプログラム</a:t>
            </a:r>
            <a:endParaRPr/>
          </a:p>
        </p:txBody>
      </p:sp>
      <p:pic>
        <p:nvPicPr>
          <p:cNvPr id="302" name="Google Shape;302;p45"/>
          <p:cNvPicPr preferRelativeResize="0"/>
          <p:nvPr/>
        </p:nvPicPr>
        <p:blipFill>
          <a:blip r:embed="rId3">
            <a:alphaModFix/>
          </a:blip>
          <a:stretch>
            <a:fillRect/>
          </a:stretch>
        </p:blipFill>
        <p:spPr>
          <a:xfrm>
            <a:off x="2388125" y="1326850"/>
            <a:ext cx="2551676" cy="884925"/>
          </a:xfrm>
          <a:prstGeom prst="rect">
            <a:avLst/>
          </a:prstGeom>
          <a:noFill/>
          <a:ln>
            <a:noFill/>
          </a:ln>
        </p:spPr>
      </p:pic>
      <p:pic>
        <p:nvPicPr>
          <p:cNvPr id="303" name="Google Shape;303;p45"/>
          <p:cNvPicPr preferRelativeResize="0"/>
          <p:nvPr/>
        </p:nvPicPr>
        <p:blipFill>
          <a:blip r:embed="rId4">
            <a:alphaModFix/>
          </a:blip>
          <a:stretch>
            <a:fillRect/>
          </a:stretch>
        </p:blipFill>
        <p:spPr>
          <a:xfrm>
            <a:off x="1010200" y="3850826"/>
            <a:ext cx="3674976" cy="846075"/>
          </a:xfrm>
          <a:prstGeom prst="rect">
            <a:avLst/>
          </a:prstGeom>
          <a:noFill/>
          <a:ln>
            <a:noFill/>
          </a:ln>
        </p:spPr>
      </p:pic>
      <p:pic>
        <p:nvPicPr>
          <p:cNvPr id="304" name="Google Shape;304;p45"/>
          <p:cNvPicPr preferRelativeResize="0"/>
          <p:nvPr/>
        </p:nvPicPr>
        <p:blipFill>
          <a:blip r:embed="rId5">
            <a:alphaModFix/>
          </a:blip>
          <a:stretch>
            <a:fillRect/>
          </a:stretch>
        </p:blipFill>
        <p:spPr>
          <a:xfrm>
            <a:off x="2080750" y="2611425"/>
            <a:ext cx="389320" cy="613100"/>
          </a:xfrm>
          <a:prstGeom prst="rect">
            <a:avLst/>
          </a:prstGeom>
          <a:noFill/>
          <a:ln>
            <a:noFill/>
          </a:ln>
        </p:spPr>
      </p:pic>
      <p:sp>
        <p:nvSpPr>
          <p:cNvPr id="305" name="Google Shape;305;p45"/>
          <p:cNvSpPr txBox="1"/>
          <p:nvPr/>
        </p:nvSpPr>
        <p:spPr>
          <a:xfrm>
            <a:off x="2003750" y="3148725"/>
            <a:ext cx="543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800">
                <a:latin typeface="HiraKakuPro-W3"/>
                <a:ea typeface="HiraKakuPro-W3"/>
                <a:cs typeface="HiraKakuPro-W3"/>
                <a:sym typeface="HiraKakuPro-W3"/>
              </a:rPr>
              <a:t>田中</a:t>
            </a:r>
            <a:endParaRPr sz="800">
              <a:latin typeface="HiraKakuPro-W3"/>
              <a:ea typeface="HiraKakuPro-W3"/>
              <a:cs typeface="HiraKakuPro-W3"/>
              <a:sym typeface="HiraKakuPro-W3"/>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6"/>
          <p:cNvSpPr txBox="1">
            <a:spLocks noGrp="1"/>
          </p:cNvSpPr>
          <p:nvPr>
            <p:ph type="body" idx="1"/>
          </p:nvPr>
        </p:nvSpPr>
        <p:spPr>
          <a:xfrm>
            <a:off x="333375" y="1457150"/>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アクティビティ図　　　  　　　　　　　　　をプログラミングしていく。</a:t>
            </a: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0" lvl="0" indent="0" algn="l" rtl="0">
              <a:spcBef>
                <a:spcPts val="700"/>
              </a:spcBef>
              <a:spcAft>
                <a:spcPts val="0"/>
              </a:spcAft>
              <a:buNone/>
            </a:pPr>
            <a:r>
              <a:rPr lang="ja">
                <a:solidFill>
                  <a:srgbClr val="57AEB5"/>
                </a:solidFill>
              </a:rPr>
              <a:t>3．</a:t>
            </a:r>
            <a:r>
              <a:rPr lang="ja"/>
              <a:t> 受信側でも「田中さんの発言内容」という変数を作成する</a:t>
            </a:r>
            <a:br>
              <a:rPr lang="ja"/>
            </a:br>
            <a:r>
              <a:rPr lang="ja" sz="1300"/>
              <a:t>※送信/受信の両方で同じ名前の変数にする必要があり</a:t>
            </a:r>
            <a:br>
              <a:rPr lang="ja" sz="1300"/>
            </a:br>
            <a:endParaRPr sz="1300"/>
          </a:p>
          <a:p>
            <a:pPr marL="0" lvl="0" indent="0" algn="l" rtl="0">
              <a:spcBef>
                <a:spcPts val="700"/>
              </a:spcBef>
              <a:spcAft>
                <a:spcPts val="0"/>
              </a:spcAft>
              <a:buNone/>
            </a:pPr>
            <a:r>
              <a:rPr lang="ja">
                <a:solidFill>
                  <a:srgbClr val="57AEB5"/>
                </a:solidFill>
              </a:rPr>
              <a:t>4．</a:t>
            </a:r>
            <a:r>
              <a:rPr lang="ja"/>
              <a:t> 発言内容を表示する</a:t>
            </a:r>
            <a:endParaRPr/>
          </a:p>
          <a:p>
            <a:pPr marL="0" lvl="0" indent="0" algn="l" rtl="0">
              <a:spcBef>
                <a:spcPts val="700"/>
              </a:spcBef>
              <a:spcAft>
                <a:spcPts val="0"/>
              </a:spcAft>
              <a:buNone/>
            </a:pPr>
            <a:r>
              <a:rPr lang="ja" sz="1400"/>
              <a:t>　</a:t>
            </a:r>
            <a:endParaRPr sz="1400"/>
          </a:p>
          <a:p>
            <a:pPr marL="0" lvl="0" indent="0" algn="l" rtl="0">
              <a:spcBef>
                <a:spcPts val="700"/>
              </a:spcBef>
              <a:spcAft>
                <a:spcPts val="0"/>
              </a:spcAft>
              <a:buNone/>
            </a:pPr>
            <a:endParaRPr/>
          </a:p>
        </p:txBody>
      </p:sp>
      <p:sp>
        <p:nvSpPr>
          <p:cNvPr id="311" name="Google Shape;311;p4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solidFill>
                  <a:schemeClr val="accent2"/>
                </a:solidFill>
              </a:rPr>
              <a:t>受け手側（鈴木さん）のプログラム</a:t>
            </a:r>
            <a:endParaRPr/>
          </a:p>
        </p:txBody>
      </p:sp>
      <p:pic>
        <p:nvPicPr>
          <p:cNvPr id="312" name="Google Shape;312;p46"/>
          <p:cNvPicPr preferRelativeResize="0"/>
          <p:nvPr/>
        </p:nvPicPr>
        <p:blipFill>
          <a:blip r:embed="rId3">
            <a:alphaModFix/>
          </a:blip>
          <a:stretch>
            <a:fillRect/>
          </a:stretch>
        </p:blipFill>
        <p:spPr>
          <a:xfrm>
            <a:off x="2411575" y="1408950"/>
            <a:ext cx="2728699" cy="742850"/>
          </a:xfrm>
          <a:prstGeom prst="rect">
            <a:avLst/>
          </a:prstGeom>
          <a:noFill/>
          <a:ln>
            <a:noFill/>
          </a:ln>
        </p:spPr>
      </p:pic>
      <p:pic>
        <p:nvPicPr>
          <p:cNvPr id="313" name="Google Shape;313;p46"/>
          <p:cNvPicPr preferRelativeResize="0"/>
          <p:nvPr/>
        </p:nvPicPr>
        <p:blipFill>
          <a:blip r:embed="rId4">
            <a:alphaModFix/>
          </a:blip>
          <a:stretch>
            <a:fillRect/>
          </a:stretch>
        </p:blipFill>
        <p:spPr>
          <a:xfrm>
            <a:off x="5061650" y="3566325"/>
            <a:ext cx="3230749" cy="1210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さてどうなりましたか？</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8"/>
          <p:cNvPicPr preferRelativeResize="0"/>
          <p:nvPr/>
        </p:nvPicPr>
        <p:blipFill>
          <a:blip r:embed="rId3">
            <a:alphaModFix/>
          </a:blip>
          <a:stretch>
            <a:fillRect/>
          </a:stretch>
        </p:blipFill>
        <p:spPr>
          <a:xfrm>
            <a:off x="975825" y="195825"/>
            <a:ext cx="7044975" cy="4426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補足説明</a:t>
            </a:r>
            <a:endParaRPr/>
          </a:p>
        </p:txBody>
      </p:sp>
      <p:sp>
        <p:nvSpPr>
          <p:cNvPr id="329" name="Google Shape;329;p49"/>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endParaRPr/>
          </a:p>
        </p:txBody>
      </p:sp>
      <p:pic>
        <p:nvPicPr>
          <p:cNvPr id="330" name="Google Shape;330;p49"/>
          <p:cNvPicPr preferRelativeResize="0"/>
          <p:nvPr/>
        </p:nvPicPr>
        <p:blipFill>
          <a:blip r:embed="rId3">
            <a:alphaModFix/>
          </a:blip>
          <a:stretch>
            <a:fillRect/>
          </a:stretch>
        </p:blipFill>
        <p:spPr>
          <a:xfrm>
            <a:off x="294588" y="1426437"/>
            <a:ext cx="8554816" cy="3109775"/>
          </a:xfrm>
          <a:prstGeom prst="rect">
            <a:avLst/>
          </a:prstGeom>
          <a:noFill/>
          <a:ln>
            <a:noFill/>
          </a:ln>
        </p:spPr>
      </p:pic>
      <p:pic>
        <p:nvPicPr>
          <p:cNvPr id="331" name="Google Shape;331;p49"/>
          <p:cNvPicPr preferRelativeResize="0"/>
          <p:nvPr/>
        </p:nvPicPr>
        <p:blipFill rotWithShape="1">
          <a:blip r:embed="rId4">
            <a:alphaModFix/>
          </a:blip>
          <a:srcRect b="6985"/>
          <a:stretch/>
        </p:blipFill>
        <p:spPr>
          <a:xfrm>
            <a:off x="1937550" y="439850"/>
            <a:ext cx="3282350" cy="751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本時のねらい</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0"/>
          <p:cNvSpPr txBox="1">
            <a:spLocks noGrp="1"/>
          </p:cNvSpPr>
          <p:nvPr>
            <p:ph type="title"/>
          </p:nvPr>
        </p:nvSpPr>
        <p:spPr>
          <a:xfrm>
            <a:off x="311700" y="2019300"/>
            <a:ext cx="8520600" cy="12780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次は鈴木さんから田中さんへも</a:t>
            </a:r>
            <a:endParaRPr/>
          </a:p>
          <a:p>
            <a:pPr marL="0" lvl="0" indent="0" algn="ctr" rtl="0">
              <a:lnSpc>
                <a:spcPct val="150000"/>
              </a:lnSpc>
              <a:spcBef>
                <a:spcPts val="0"/>
              </a:spcBef>
              <a:spcAft>
                <a:spcPts val="0"/>
              </a:spcAft>
              <a:buNone/>
            </a:pPr>
            <a:r>
              <a:rPr lang="ja"/>
              <a:t>発言を送れるように作ってください</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51"/>
          <p:cNvPicPr preferRelativeResize="0"/>
          <p:nvPr/>
        </p:nvPicPr>
        <p:blipFill>
          <a:blip r:embed="rId3">
            <a:alphaModFix/>
          </a:blip>
          <a:stretch>
            <a:fillRect/>
          </a:stretch>
        </p:blipFill>
        <p:spPr>
          <a:xfrm>
            <a:off x="1342249" y="457262"/>
            <a:ext cx="6339025" cy="42289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a:blip r:embed="rId3">
            <a:alphaModFix/>
          </a:blip>
          <a:stretch>
            <a:fillRect/>
          </a:stretch>
        </p:blipFill>
        <p:spPr>
          <a:xfrm>
            <a:off x="2227912" y="140100"/>
            <a:ext cx="4688175" cy="44074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3"/>
          <p:cNvSpPr txBox="1">
            <a:spLocks noGrp="1"/>
          </p:cNvSpPr>
          <p:nvPr>
            <p:ph type="title"/>
          </p:nvPr>
        </p:nvSpPr>
        <p:spPr>
          <a:xfrm>
            <a:off x="366750" y="1310575"/>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自由にやり取りできるようになりました！</a:t>
            </a:r>
            <a:endParaRPr sz="3000"/>
          </a:p>
        </p:txBody>
      </p:sp>
      <p:pic>
        <p:nvPicPr>
          <p:cNvPr id="352" name="Google Shape;352;p53"/>
          <p:cNvPicPr preferRelativeResize="0"/>
          <p:nvPr/>
        </p:nvPicPr>
        <p:blipFill>
          <a:blip r:embed="rId3">
            <a:alphaModFix/>
          </a:blip>
          <a:stretch>
            <a:fillRect/>
          </a:stretch>
        </p:blipFill>
        <p:spPr>
          <a:xfrm>
            <a:off x="1578325" y="2474550"/>
            <a:ext cx="5893743" cy="1846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次回はもっと多くの人と</a:t>
            </a:r>
            <a:endParaRPr/>
          </a:p>
          <a:p>
            <a:pPr marL="0" lvl="0" indent="0" algn="ctr" rtl="0">
              <a:spcBef>
                <a:spcPts val="0"/>
              </a:spcBef>
              <a:spcAft>
                <a:spcPts val="0"/>
              </a:spcAft>
              <a:buNone/>
            </a:pPr>
            <a:r>
              <a:rPr lang="ja"/>
              <a:t>コミュニケーションを取れるように</a:t>
            </a:r>
            <a:endParaRPr/>
          </a:p>
          <a:p>
            <a:pPr marL="0" lvl="0" indent="0" algn="ctr" rtl="0">
              <a:spcBef>
                <a:spcPts val="0"/>
              </a:spcBef>
              <a:spcAft>
                <a:spcPts val="0"/>
              </a:spcAft>
              <a:buNone/>
            </a:pPr>
            <a:r>
              <a:rPr lang="ja"/>
              <a:t>プログラムを改良しましょう</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6"/>
          <p:cNvSpPr txBox="1">
            <a:spLocks noGrp="1"/>
          </p:cNvSpPr>
          <p:nvPr>
            <p:ph type="ctrTitle"/>
          </p:nvPr>
        </p:nvSpPr>
        <p:spPr>
          <a:xfrm>
            <a:off x="649150" y="1494150"/>
            <a:ext cx="70440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ネットワークを利用した双方向性のある</a:t>
            </a:r>
            <a:endParaRPr/>
          </a:p>
          <a:p>
            <a:pPr marL="0" lvl="0" indent="0" algn="l" rtl="0">
              <a:spcBef>
                <a:spcPts val="0"/>
              </a:spcBef>
              <a:spcAft>
                <a:spcPts val="0"/>
              </a:spcAft>
              <a:buNone/>
            </a:pPr>
            <a:r>
              <a:rPr lang="ja"/>
              <a:t>コンテンツのプログラミンによる問題解決</a:t>
            </a:r>
            <a:endParaRPr/>
          </a:p>
          <a:p>
            <a:pPr marL="0" lvl="0" indent="0" algn="l" rtl="0">
              <a:spcBef>
                <a:spcPts val="0"/>
              </a:spcBef>
              <a:spcAft>
                <a:spcPts val="0"/>
              </a:spcAft>
              <a:buNone/>
            </a:pPr>
            <a:r>
              <a:rPr lang="ja"/>
              <a:t>その②</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7"/>
          <p:cNvSpPr txBox="1">
            <a:spLocks noGrp="1"/>
          </p:cNvSpPr>
          <p:nvPr>
            <p:ph type="title"/>
          </p:nvPr>
        </p:nvSpPr>
        <p:spPr>
          <a:xfrm>
            <a:off x="366750" y="1310575"/>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前回は1対1のやり取りが</a:t>
            </a:r>
            <a:endParaRPr sz="3000"/>
          </a:p>
          <a:p>
            <a:pPr marL="0" lvl="0" indent="0" algn="ctr" rtl="0">
              <a:spcBef>
                <a:spcPts val="0"/>
              </a:spcBef>
              <a:spcAft>
                <a:spcPts val="0"/>
              </a:spcAft>
              <a:buNone/>
            </a:pPr>
            <a:r>
              <a:rPr lang="ja" sz="3000"/>
              <a:t>できるようになりました！</a:t>
            </a:r>
            <a:endParaRPr sz="3000"/>
          </a:p>
        </p:txBody>
      </p:sp>
      <p:pic>
        <p:nvPicPr>
          <p:cNvPr id="372" name="Google Shape;372;p57"/>
          <p:cNvPicPr preferRelativeResize="0"/>
          <p:nvPr/>
        </p:nvPicPr>
        <p:blipFill>
          <a:blip r:embed="rId3">
            <a:alphaModFix/>
          </a:blip>
          <a:stretch>
            <a:fillRect/>
          </a:stretch>
        </p:blipFill>
        <p:spPr>
          <a:xfrm>
            <a:off x="1578325" y="2474550"/>
            <a:ext cx="5893743" cy="18460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8"/>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今日は4人でやり取りしてみよう！</a:t>
            </a:r>
            <a:endParaRPr/>
          </a:p>
        </p:txBody>
      </p:sp>
      <p:pic>
        <p:nvPicPr>
          <p:cNvPr id="378" name="Google Shape;378;p58"/>
          <p:cNvPicPr preferRelativeResize="0"/>
          <p:nvPr/>
        </p:nvPicPr>
        <p:blipFill>
          <a:blip r:embed="rId3">
            <a:alphaModFix/>
          </a:blip>
          <a:stretch>
            <a:fillRect/>
          </a:stretch>
        </p:blipFill>
        <p:spPr>
          <a:xfrm>
            <a:off x="1878425" y="348054"/>
            <a:ext cx="1460150" cy="1467483"/>
          </a:xfrm>
          <a:prstGeom prst="rect">
            <a:avLst/>
          </a:prstGeom>
          <a:noFill/>
          <a:ln>
            <a:noFill/>
          </a:ln>
        </p:spPr>
      </p:pic>
      <p:pic>
        <p:nvPicPr>
          <p:cNvPr id="379" name="Google Shape;379;p58"/>
          <p:cNvPicPr preferRelativeResize="0"/>
          <p:nvPr/>
        </p:nvPicPr>
        <p:blipFill>
          <a:blip r:embed="rId4">
            <a:alphaModFix/>
          </a:blip>
          <a:stretch>
            <a:fillRect/>
          </a:stretch>
        </p:blipFill>
        <p:spPr>
          <a:xfrm flipH="1">
            <a:off x="5708200" y="3201175"/>
            <a:ext cx="1460150" cy="1467475"/>
          </a:xfrm>
          <a:prstGeom prst="rect">
            <a:avLst/>
          </a:prstGeom>
          <a:noFill/>
          <a:ln>
            <a:noFill/>
          </a:ln>
        </p:spPr>
      </p:pic>
      <p:pic>
        <p:nvPicPr>
          <p:cNvPr id="380" name="Google Shape;380;p58"/>
          <p:cNvPicPr preferRelativeResize="0"/>
          <p:nvPr/>
        </p:nvPicPr>
        <p:blipFill>
          <a:blip r:embed="rId5">
            <a:alphaModFix/>
          </a:blip>
          <a:stretch>
            <a:fillRect/>
          </a:stretch>
        </p:blipFill>
        <p:spPr>
          <a:xfrm>
            <a:off x="1878425" y="3201170"/>
            <a:ext cx="1460150" cy="1467480"/>
          </a:xfrm>
          <a:prstGeom prst="rect">
            <a:avLst/>
          </a:prstGeom>
          <a:noFill/>
          <a:ln>
            <a:noFill/>
          </a:ln>
        </p:spPr>
      </p:pic>
      <p:pic>
        <p:nvPicPr>
          <p:cNvPr id="381" name="Google Shape;381;p58"/>
          <p:cNvPicPr preferRelativeResize="0"/>
          <p:nvPr/>
        </p:nvPicPr>
        <p:blipFill>
          <a:blip r:embed="rId6">
            <a:alphaModFix/>
          </a:blip>
          <a:stretch>
            <a:fillRect/>
          </a:stretch>
        </p:blipFill>
        <p:spPr>
          <a:xfrm flipH="1">
            <a:off x="5708200" y="385250"/>
            <a:ext cx="1393075" cy="1393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本時のねらい</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本時のねらい</a:t>
            </a:r>
            <a:endParaRPr/>
          </a:p>
        </p:txBody>
      </p:sp>
      <p:sp>
        <p:nvSpPr>
          <p:cNvPr id="78" name="Google Shape;78;p15"/>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t>アーテックロボのプログラミングに慣れる</a:t>
            </a:r>
            <a:endParaRPr sz="2200"/>
          </a:p>
          <a:p>
            <a:pPr marL="457200" lvl="0" indent="-368300" algn="l" rtl="0">
              <a:lnSpc>
                <a:spcPct val="150000"/>
              </a:lnSpc>
              <a:spcBef>
                <a:spcPts val="0"/>
              </a:spcBef>
              <a:spcAft>
                <a:spcPts val="0"/>
              </a:spcAft>
              <a:buSzPts val="2200"/>
              <a:buChar char="●"/>
            </a:pPr>
            <a:r>
              <a:rPr lang="ja" sz="2200"/>
              <a:t>アーテックロボの通信機能を使って1対1でやり取りする</a:t>
            </a:r>
            <a:endParaRPr sz="2200"/>
          </a:p>
          <a:p>
            <a:pPr marL="457200" lvl="0" indent="-368300" algn="l" rtl="0">
              <a:lnSpc>
                <a:spcPct val="150000"/>
              </a:lnSpc>
              <a:spcBef>
                <a:spcPts val="0"/>
              </a:spcBef>
              <a:spcAft>
                <a:spcPts val="0"/>
              </a:spcAft>
              <a:buSzPts val="2200"/>
              <a:buChar char="●"/>
            </a:pPr>
            <a:r>
              <a:rPr lang="ja" sz="2200"/>
              <a:t>キャラクターの動きや文字のやり取りできるようにする</a:t>
            </a:r>
            <a:endParaRPr sz="2200"/>
          </a:p>
          <a:p>
            <a:pPr marL="0" lvl="0" indent="0" algn="l" rtl="0">
              <a:spcBef>
                <a:spcPts val="70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本時のねらい</a:t>
            </a:r>
            <a:endParaRPr/>
          </a:p>
        </p:txBody>
      </p:sp>
      <p:sp>
        <p:nvSpPr>
          <p:cNvPr id="392" name="Google Shape;392;p60"/>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t>アーテックロボの通信機能を使って多対多でやり取りする</a:t>
            </a:r>
            <a:endParaRPr sz="2200"/>
          </a:p>
          <a:p>
            <a:pPr marL="457200" lvl="0" indent="-368300" algn="l" rtl="0">
              <a:lnSpc>
                <a:spcPct val="150000"/>
              </a:lnSpc>
              <a:spcBef>
                <a:spcPts val="0"/>
              </a:spcBef>
              <a:spcAft>
                <a:spcPts val="0"/>
              </a:spcAft>
              <a:buSzPts val="2200"/>
              <a:buChar char="●"/>
            </a:pPr>
            <a:r>
              <a:rPr lang="ja" sz="2200"/>
              <a:t>Peer to Peer の通信を理解する</a:t>
            </a:r>
            <a:endParaRPr sz="2200"/>
          </a:p>
          <a:p>
            <a:pPr marL="0" lvl="0" indent="0" algn="l" rtl="0">
              <a:spcBef>
                <a:spcPts val="70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無線のグループ番号</a:t>
            </a:r>
            <a:endParaRPr/>
          </a:p>
        </p:txBody>
      </p:sp>
      <p:pic>
        <p:nvPicPr>
          <p:cNvPr id="398" name="Google Shape;398;p61"/>
          <p:cNvPicPr preferRelativeResize="0"/>
          <p:nvPr/>
        </p:nvPicPr>
        <p:blipFill>
          <a:blip r:embed="rId3">
            <a:alphaModFix/>
          </a:blip>
          <a:stretch>
            <a:fillRect/>
          </a:stretch>
        </p:blipFill>
        <p:spPr>
          <a:xfrm>
            <a:off x="1201150" y="1376175"/>
            <a:ext cx="7278350" cy="3435801"/>
          </a:xfrm>
          <a:prstGeom prst="rect">
            <a:avLst/>
          </a:prstGeom>
          <a:noFill/>
          <a:ln>
            <a:noFill/>
          </a:ln>
        </p:spPr>
      </p:pic>
      <p:sp>
        <p:nvSpPr>
          <p:cNvPr id="399" name="Google Shape;399;p61"/>
          <p:cNvSpPr txBox="1">
            <a:spLocks noGrp="1"/>
          </p:cNvSpPr>
          <p:nvPr>
            <p:ph type="body" idx="1"/>
          </p:nvPr>
        </p:nvSpPr>
        <p:spPr>
          <a:xfrm>
            <a:off x="271738" y="1270975"/>
            <a:ext cx="8064300" cy="2895600"/>
          </a:xfrm>
          <a:prstGeom prst="rect">
            <a:avLst/>
          </a:prstGeom>
        </p:spPr>
        <p:txBody>
          <a:bodyPr spcFirstLastPara="1" wrap="square" lIns="102500" tIns="102500" rIns="102500" bIns="102500" anchor="t" anchorCtr="0">
            <a:noAutofit/>
          </a:bodyPr>
          <a:lstStyle/>
          <a:p>
            <a:pPr marL="0" lvl="0" indent="0" algn="l" rtl="0">
              <a:lnSpc>
                <a:spcPct val="100000"/>
              </a:lnSpc>
              <a:spcBef>
                <a:spcPts val="700"/>
              </a:spcBef>
              <a:spcAft>
                <a:spcPts val="0"/>
              </a:spcAft>
              <a:buNone/>
            </a:pPr>
            <a:r>
              <a:rPr lang="ja"/>
              <a:t>近くの人とグループを作ります</a:t>
            </a:r>
            <a:endParaRPr/>
          </a:p>
          <a:p>
            <a:pPr marL="0" lvl="0" indent="0" algn="l" rtl="0">
              <a:lnSpc>
                <a:spcPct val="100000"/>
              </a:lnSpc>
              <a:spcBef>
                <a:spcPts val="700"/>
              </a:spcBef>
              <a:spcAft>
                <a:spcPts val="0"/>
              </a:spcAft>
              <a:buNone/>
            </a:pPr>
            <a:r>
              <a:rPr lang="ja"/>
              <a:t>番号を覚えて下さい</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3000">
                <a:solidFill>
                  <a:schemeClr val="accent2"/>
                </a:solidFill>
              </a:rPr>
              <a:t>【復習】Studuino:bitとPCを接続</a:t>
            </a:r>
            <a:endParaRPr sz="3000"/>
          </a:p>
        </p:txBody>
      </p:sp>
      <p:sp>
        <p:nvSpPr>
          <p:cNvPr id="405" name="Google Shape;405;p62"/>
          <p:cNvSpPr txBox="1">
            <a:spLocks noGrp="1"/>
          </p:cNvSpPr>
          <p:nvPr>
            <p:ph type="body" idx="1"/>
          </p:nvPr>
        </p:nvSpPr>
        <p:spPr>
          <a:xfrm>
            <a:off x="311250" y="1152525"/>
            <a:ext cx="959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AutoNum type="arabicPeriod"/>
            </a:pPr>
            <a:r>
              <a:rPr lang="ja"/>
              <a:t>パソコンとStuduino:bitをUSBケーブルで接続する。</a:t>
            </a:r>
            <a:endParaRPr/>
          </a:p>
          <a:p>
            <a:pPr marL="457200" lvl="0" indent="-342900" algn="l" rtl="0">
              <a:lnSpc>
                <a:spcPct val="150000"/>
              </a:lnSpc>
              <a:spcBef>
                <a:spcPts val="0"/>
              </a:spcBef>
              <a:spcAft>
                <a:spcPts val="0"/>
              </a:spcAft>
              <a:buSzPts val="1800"/>
              <a:buAutoNum type="arabicPeriod"/>
            </a:pPr>
            <a:r>
              <a:rPr lang="ja"/>
              <a:t>　  Studuino:bitのアプリを起動</a:t>
            </a:r>
            <a:endParaRPr/>
          </a:p>
          <a:p>
            <a:pPr marL="457200" lvl="0" indent="-342900" algn="l" rtl="0">
              <a:lnSpc>
                <a:spcPct val="150000"/>
              </a:lnSpc>
              <a:spcBef>
                <a:spcPts val="0"/>
              </a:spcBef>
              <a:spcAft>
                <a:spcPts val="0"/>
              </a:spcAft>
              <a:buSzPts val="1800"/>
              <a:buAutoNum type="arabicPeriod"/>
            </a:pPr>
            <a:r>
              <a:rPr lang="ja"/>
              <a:t>「編集」より「接続」を選択する。センサーボードが表示されれば接続成功。</a:t>
            </a:r>
            <a:br>
              <a:rPr lang="ja"/>
            </a:br>
            <a:r>
              <a:rPr lang="ja" sz="1000"/>
              <a:t>※バージョンアップなどを求められた場合はひとまずキャンセルで飛ばしてください。</a:t>
            </a:r>
            <a:endParaRPr sz="1000"/>
          </a:p>
        </p:txBody>
      </p:sp>
      <p:grpSp>
        <p:nvGrpSpPr>
          <p:cNvPr id="406" name="Google Shape;406;p62"/>
          <p:cNvGrpSpPr/>
          <p:nvPr/>
        </p:nvGrpSpPr>
        <p:grpSpPr>
          <a:xfrm>
            <a:off x="842325" y="2929800"/>
            <a:ext cx="7459359" cy="2015150"/>
            <a:chOff x="706775" y="2794175"/>
            <a:chExt cx="7459359" cy="2015150"/>
          </a:xfrm>
        </p:grpSpPr>
        <p:pic>
          <p:nvPicPr>
            <p:cNvPr id="407" name="Google Shape;407;p62"/>
            <p:cNvPicPr preferRelativeResize="0"/>
            <p:nvPr/>
          </p:nvPicPr>
          <p:blipFill>
            <a:blip r:embed="rId3">
              <a:alphaModFix/>
            </a:blip>
            <a:stretch>
              <a:fillRect/>
            </a:stretch>
          </p:blipFill>
          <p:spPr>
            <a:xfrm>
              <a:off x="706775" y="3021600"/>
              <a:ext cx="2091850" cy="1560300"/>
            </a:xfrm>
            <a:prstGeom prst="rect">
              <a:avLst/>
            </a:prstGeom>
            <a:noFill/>
            <a:ln>
              <a:noFill/>
            </a:ln>
          </p:spPr>
        </p:pic>
        <p:pic>
          <p:nvPicPr>
            <p:cNvPr id="408" name="Google Shape;408;p62"/>
            <p:cNvPicPr preferRelativeResize="0"/>
            <p:nvPr/>
          </p:nvPicPr>
          <p:blipFill>
            <a:blip r:embed="rId4">
              <a:alphaModFix/>
            </a:blip>
            <a:stretch>
              <a:fillRect/>
            </a:stretch>
          </p:blipFill>
          <p:spPr>
            <a:xfrm>
              <a:off x="3757525" y="2870374"/>
              <a:ext cx="2345424" cy="1862751"/>
            </a:xfrm>
            <a:prstGeom prst="rect">
              <a:avLst/>
            </a:prstGeom>
            <a:noFill/>
            <a:ln>
              <a:noFill/>
            </a:ln>
          </p:spPr>
        </p:pic>
        <p:pic>
          <p:nvPicPr>
            <p:cNvPr id="409" name="Google Shape;409;p62"/>
            <p:cNvPicPr preferRelativeResize="0"/>
            <p:nvPr/>
          </p:nvPicPr>
          <p:blipFill>
            <a:blip r:embed="rId5">
              <a:alphaModFix/>
            </a:blip>
            <a:stretch>
              <a:fillRect/>
            </a:stretch>
          </p:blipFill>
          <p:spPr>
            <a:xfrm>
              <a:off x="7061850" y="2794175"/>
              <a:ext cx="1104284" cy="2015150"/>
            </a:xfrm>
            <a:prstGeom prst="rect">
              <a:avLst/>
            </a:prstGeom>
            <a:noFill/>
            <a:ln>
              <a:noFill/>
            </a:ln>
          </p:spPr>
        </p:pic>
        <p:sp>
          <p:nvSpPr>
            <p:cNvPr id="410" name="Google Shape;410;p62"/>
            <p:cNvSpPr/>
            <p:nvPr/>
          </p:nvSpPr>
          <p:spPr>
            <a:xfrm>
              <a:off x="3072525" y="3607250"/>
              <a:ext cx="422100" cy="34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2"/>
            <p:cNvSpPr/>
            <p:nvPr/>
          </p:nvSpPr>
          <p:spPr>
            <a:xfrm>
              <a:off x="6450225" y="3627750"/>
              <a:ext cx="422100" cy="34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2" name="Google Shape;412;p62"/>
          <p:cNvPicPr preferRelativeResize="0"/>
          <p:nvPr/>
        </p:nvPicPr>
        <p:blipFill>
          <a:blip r:embed="rId6">
            <a:alphaModFix/>
          </a:blip>
          <a:stretch>
            <a:fillRect/>
          </a:stretch>
        </p:blipFill>
        <p:spPr>
          <a:xfrm>
            <a:off x="883400" y="1765250"/>
            <a:ext cx="270925" cy="2729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3000">
                <a:solidFill>
                  <a:schemeClr val="accent2"/>
                </a:solidFill>
              </a:rPr>
              <a:t>【復習】</a:t>
            </a:r>
            <a:r>
              <a:rPr lang="ja" sz="3000"/>
              <a:t>ネットワークに接続</a:t>
            </a:r>
            <a:endParaRPr sz="3000"/>
          </a:p>
        </p:txBody>
      </p:sp>
      <p:sp>
        <p:nvSpPr>
          <p:cNvPr id="418" name="Google Shape;418;p63"/>
          <p:cNvSpPr txBox="1">
            <a:spLocks noGrp="1"/>
          </p:cNvSpPr>
          <p:nvPr>
            <p:ph type="body" idx="1"/>
          </p:nvPr>
        </p:nvSpPr>
        <p:spPr>
          <a:xfrm>
            <a:off x="387450" y="1304925"/>
            <a:ext cx="806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AutoNum type="arabicPeriod"/>
            </a:pPr>
            <a:r>
              <a:rPr lang="ja"/>
              <a:t>「編集」より「ネットワークに参加する」を選択</a:t>
            </a:r>
            <a:endParaRPr/>
          </a:p>
          <a:p>
            <a:pPr marL="457200" lvl="0" indent="-342900" algn="l" rtl="0">
              <a:lnSpc>
                <a:spcPct val="150000"/>
              </a:lnSpc>
              <a:spcBef>
                <a:spcPts val="0"/>
              </a:spcBef>
              <a:spcAft>
                <a:spcPts val="0"/>
              </a:spcAft>
              <a:buSzPts val="1800"/>
              <a:buAutoNum type="arabicPeriod"/>
            </a:pPr>
            <a:r>
              <a:rPr lang="ja"/>
              <a:t>ネットワークグループに確認したグループ番号を入力（1~10)</a:t>
            </a:r>
            <a:endParaRPr/>
          </a:p>
          <a:p>
            <a:pPr marL="457200" lvl="0" indent="-342900" algn="l" rtl="0">
              <a:lnSpc>
                <a:spcPct val="150000"/>
              </a:lnSpc>
              <a:spcBef>
                <a:spcPts val="0"/>
              </a:spcBef>
              <a:spcAft>
                <a:spcPts val="0"/>
              </a:spcAft>
              <a:buSzPts val="1800"/>
              <a:buAutoNum type="arabicPeriod"/>
            </a:pPr>
            <a:r>
              <a:rPr lang="ja"/>
              <a:t>通信ランプ（青）が点灯</a:t>
            </a:r>
            <a:endParaRPr/>
          </a:p>
        </p:txBody>
      </p:sp>
      <p:pic>
        <p:nvPicPr>
          <p:cNvPr id="419" name="Google Shape;419;p63"/>
          <p:cNvPicPr preferRelativeResize="0"/>
          <p:nvPr/>
        </p:nvPicPr>
        <p:blipFill>
          <a:blip r:embed="rId3">
            <a:alphaModFix/>
          </a:blip>
          <a:stretch>
            <a:fillRect/>
          </a:stretch>
        </p:blipFill>
        <p:spPr>
          <a:xfrm>
            <a:off x="966050" y="2858863"/>
            <a:ext cx="1919781" cy="1792775"/>
          </a:xfrm>
          <a:prstGeom prst="rect">
            <a:avLst/>
          </a:prstGeom>
          <a:noFill/>
          <a:ln>
            <a:noFill/>
          </a:ln>
        </p:spPr>
      </p:pic>
      <p:pic>
        <p:nvPicPr>
          <p:cNvPr id="420" name="Google Shape;420;p63"/>
          <p:cNvPicPr preferRelativeResize="0"/>
          <p:nvPr/>
        </p:nvPicPr>
        <p:blipFill>
          <a:blip r:embed="rId4">
            <a:alphaModFix/>
          </a:blip>
          <a:stretch>
            <a:fillRect/>
          </a:stretch>
        </p:blipFill>
        <p:spPr>
          <a:xfrm>
            <a:off x="3759713" y="3023375"/>
            <a:ext cx="1624575" cy="1295800"/>
          </a:xfrm>
          <a:prstGeom prst="rect">
            <a:avLst/>
          </a:prstGeom>
          <a:noFill/>
          <a:ln>
            <a:noFill/>
          </a:ln>
        </p:spPr>
      </p:pic>
      <p:pic>
        <p:nvPicPr>
          <p:cNvPr id="421" name="Google Shape;421;p63"/>
          <p:cNvPicPr preferRelativeResize="0"/>
          <p:nvPr/>
        </p:nvPicPr>
        <p:blipFill>
          <a:blip r:embed="rId5">
            <a:alphaModFix/>
          </a:blip>
          <a:stretch>
            <a:fillRect/>
          </a:stretch>
        </p:blipFill>
        <p:spPr>
          <a:xfrm>
            <a:off x="6310350" y="2968475"/>
            <a:ext cx="1387925" cy="1405600"/>
          </a:xfrm>
          <a:prstGeom prst="rect">
            <a:avLst/>
          </a:prstGeom>
          <a:noFill/>
          <a:ln>
            <a:noFill/>
          </a:ln>
        </p:spPr>
      </p:pic>
      <p:sp>
        <p:nvSpPr>
          <p:cNvPr id="422" name="Google Shape;422;p63"/>
          <p:cNvSpPr/>
          <p:nvPr/>
        </p:nvSpPr>
        <p:spPr>
          <a:xfrm>
            <a:off x="7774675" y="2654500"/>
            <a:ext cx="1247700" cy="755400"/>
          </a:xfrm>
          <a:prstGeom prst="wedgeRoundRectCallout">
            <a:avLst>
              <a:gd name="adj1" fmla="val -57484"/>
              <a:gd name="adj2" fmla="val 75000"/>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t>通信ランプ（青）が点灯</a:t>
            </a:r>
            <a:endParaRPr sz="1100"/>
          </a:p>
        </p:txBody>
      </p:sp>
      <p:sp>
        <p:nvSpPr>
          <p:cNvPr id="423" name="Google Shape;423;p63"/>
          <p:cNvSpPr/>
          <p:nvPr/>
        </p:nvSpPr>
        <p:spPr>
          <a:xfrm>
            <a:off x="3145675" y="3581250"/>
            <a:ext cx="422100" cy="34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3"/>
          <p:cNvSpPr/>
          <p:nvPr/>
        </p:nvSpPr>
        <p:spPr>
          <a:xfrm>
            <a:off x="5636275" y="3581250"/>
            <a:ext cx="422100" cy="34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4"/>
          <p:cNvPicPr preferRelativeResize="0"/>
          <p:nvPr/>
        </p:nvPicPr>
        <p:blipFill>
          <a:blip r:embed="rId3">
            <a:alphaModFix/>
          </a:blip>
          <a:stretch>
            <a:fillRect/>
          </a:stretch>
        </p:blipFill>
        <p:spPr>
          <a:xfrm>
            <a:off x="2227912" y="140100"/>
            <a:ext cx="4688175" cy="44074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5"/>
          <p:cNvPicPr preferRelativeResize="0"/>
          <p:nvPr/>
        </p:nvPicPr>
        <p:blipFill>
          <a:blip r:embed="rId3">
            <a:alphaModFix/>
          </a:blip>
          <a:stretch>
            <a:fillRect/>
          </a:stretch>
        </p:blipFill>
        <p:spPr>
          <a:xfrm flipH="1">
            <a:off x="5550275" y="1550075"/>
            <a:ext cx="2086000" cy="2096475"/>
          </a:xfrm>
          <a:prstGeom prst="rect">
            <a:avLst/>
          </a:prstGeom>
          <a:noFill/>
          <a:ln>
            <a:noFill/>
          </a:ln>
        </p:spPr>
      </p:pic>
      <p:pic>
        <p:nvPicPr>
          <p:cNvPr id="435" name="Google Shape;435;p65"/>
          <p:cNvPicPr preferRelativeResize="0"/>
          <p:nvPr/>
        </p:nvPicPr>
        <p:blipFill>
          <a:blip r:embed="rId4">
            <a:alphaModFix/>
          </a:blip>
          <a:stretch>
            <a:fillRect/>
          </a:stretch>
        </p:blipFill>
        <p:spPr>
          <a:xfrm>
            <a:off x="1624250" y="1490075"/>
            <a:ext cx="2205400" cy="2216475"/>
          </a:xfrm>
          <a:prstGeom prst="rect">
            <a:avLst/>
          </a:prstGeom>
          <a:noFill/>
          <a:ln>
            <a:noFill/>
          </a:ln>
        </p:spPr>
      </p:pic>
      <p:sp>
        <p:nvSpPr>
          <p:cNvPr id="436" name="Google Shape;436;p65"/>
          <p:cNvSpPr/>
          <p:nvPr/>
        </p:nvSpPr>
        <p:spPr>
          <a:xfrm>
            <a:off x="3934263" y="2585275"/>
            <a:ext cx="1511400" cy="259500"/>
          </a:xfrm>
          <a:prstGeom prst="rightArrow">
            <a:avLst>
              <a:gd name="adj1" fmla="val 50000"/>
              <a:gd name="adj2" fmla="val 10864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5"/>
          <p:cNvSpPr/>
          <p:nvPr/>
        </p:nvSpPr>
        <p:spPr>
          <a:xfrm flipH="1">
            <a:off x="3934263" y="2985850"/>
            <a:ext cx="1511400" cy="259500"/>
          </a:xfrm>
          <a:prstGeom prst="rightArrow">
            <a:avLst>
              <a:gd name="adj1" fmla="val 50000"/>
              <a:gd name="adj2" fmla="val 10864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5"/>
          <p:cNvSpPr txBox="1"/>
          <p:nvPr/>
        </p:nvSpPr>
        <p:spPr>
          <a:xfrm>
            <a:off x="1624250" y="3646550"/>
            <a:ext cx="1511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田中さん</a:t>
            </a:r>
            <a:endParaRPr>
              <a:latin typeface="HiraKakuPro-W3"/>
              <a:ea typeface="HiraKakuPro-W3"/>
              <a:cs typeface="HiraKakuPro-W3"/>
              <a:sym typeface="HiraKakuPro-W3"/>
            </a:endParaRPr>
          </a:p>
        </p:txBody>
      </p:sp>
      <p:sp>
        <p:nvSpPr>
          <p:cNvPr id="439" name="Google Shape;439;p65"/>
          <p:cNvSpPr txBox="1"/>
          <p:nvPr/>
        </p:nvSpPr>
        <p:spPr>
          <a:xfrm>
            <a:off x="6248950" y="3601425"/>
            <a:ext cx="1511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鈴木さん</a:t>
            </a:r>
            <a:endParaRPr>
              <a:latin typeface="HiraKakuPro-W3"/>
              <a:ea typeface="HiraKakuPro-W3"/>
              <a:cs typeface="HiraKakuPro-W3"/>
              <a:sym typeface="HiraKakuPro-W3"/>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66"/>
          <p:cNvPicPr preferRelativeResize="0"/>
          <p:nvPr/>
        </p:nvPicPr>
        <p:blipFill>
          <a:blip r:embed="rId3">
            <a:alphaModFix/>
          </a:blip>
          <a:stretch>
            <a:fillRect/>
          </a:stretch>
        </p:blipFill>
        <p:spPr>
          <a:xfrm flipH="1">
            <a:off x="5651800" y="2902790"/>
            <a:ext cx="1778900" cy="1787833"/>
          </a:xfrm>
          <a:prstGeom prst="rect">
            <a:avLst/>
          </a:prstGeom>
          <a:noFill/>
          <a:ln>
            <a:noFill/>
          </a:ln>
        </p:spPr>
      </p:pic>
      <p:pic>
        <p:nvPicPr>
          <p:cNvPr id="445" name="Google Shape;445;p66"/>
          <p:cNvPicPr preferRelativeResize="0"/>
          <p:nvPr/>
        </p:nvPicPr>
        <p:blipFill>
          <a:blip r:embed="rId4">
            <a:alphaModFix/>
          </a:blip>
          <a:stretch>
            <a:fillRect/>
          </a:stretch>
        </p:blipFill>
        <p:spPr>
          <a:xfrm>
            <a:off x="1719038" y="2940375"/>
            <a:ext cx="1778925" cy="1787850"/>
          </a:xfrm>
          <a:prstGeom prst="rect">
            <a:avLst/>
          </a:prstGeom>
          <a:noFill/>
          <a:ln>
            <a:noFill/>
          </a:ln>
        </p:spPr>
      </p:pic>
      <p:sp>
        <p:nvSpPr>
          <p:cNvPr id="446" name="Google Shape;446;p66"/>
          <p:cNvSpPr/>
          <p:nvPr/>
        </p:nvSpPr>
        <p:spPr>
          <a:xfrm>
            <a:off x="3804438" y="3743150"/>
            <a:ext cx="1511400" cy="259500"/>
          </a:xfrm>
          <a:prstGeom prst="rightArrow">
            <a:avLst>
              <a:gd name="adj1" fmla="val 50000"/>
              <a:gd name="adj2" fmla="val 10864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6"/>
          <p:cNvSpPr/>
          <p:nvPr/>
        </p:nvSpPr>
        <p:spPr>
          <a:xfrm flipH="1">
            <a:off x="3804438" y="4143725"/>
            <a:ext cx="1511400" cy="259500"/>
          </a:xfrm>
          <a:prstGeom prst="rightArrow">
            <a:avLst>
              <a:gd name="adj1" fmla="val 50000"/>
              <a:gd name="adj2" fmla="val 10864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8" name="Google Shape;448;p66"/>
          <p:cNvPicPr preferRelativeResize="0"/>
          <p:nvPr/>
        </p:nvPicPr>
        <p:blipFill>
          <a:blip r:embed="rId5">
            <a:alphaModFix/>
          </a:blip>
          <a:stretch>
            <a:fillRect/>
          </a:stretch>
        </p:blipFill>
        <p:spPr>
          <a:xfrm>
            <a:off x="1665175" y="162676"/>
            <a:ext cx="1699200" cy="1707749"/>
          </a:xfrm>
          <a:prstGeom prst="rect">
            <a:avLst/>
          </a:prstGeom>
          <a:noFill/>
          <a:ln>
            <a:noFill/>
          </a:ln>
        </p:spPr>
      </p:pic>
      <p:pic>
        <p:nvPicPr>
          <p:cNvPr id="449" name="Google Shape;449;p66"/>
          <p:cNvPicPr preferRelativeResize="0"/>
          <p:nvPr/>
        </p:nvPicPr>
        <p:blipFill>
          <a:blip r:embed="rId6">
            <a:alphaModFix/>
          </a:blip>
          <a:stretch>
            <a:fillRect/>
          </a:stretch>
        </p:blipFill>
        <p:spPr>
          <a:xfrm flipH="1">
            <a:off x="5785550" y="303500"/>
            <a:ext cx="1511400" cy="1511400"/>
          </a:xfrm>
          <a:prstGeom prst="rect">
            <a:avLst/>
          </a:prstGeom>
          <a:noFill/>
          <a:ln>
            <a:noFill/>
          </a:ln>
        </p:spPr>
      </p:pic>
      <p:sp>
        <p:nvSpPr>
          <p:cNvPr id="450" name="Google Shape;450;p66"/>
          <p:cNvSpPr/>
          <p:nvPr/>
        </p:nvSpPr>
        <p:spPr>
          <a:xfrm>
            <a:off x="3923013" y="929000"/>
            <a:ext cx="1511400" cy="259500"/>
          </a:xfrm>
          <a:prstGeom prst="rightArrow">
            <a:avLst>
              <a:gd name="adj1" fmla="val 50000"/>
              <a:gd name="adj2" fmla="val 10864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6"/>
          <p:cNvSpPr/>
          <p:nvPr/>
        </p:nvSpPr>
        <p:spPr>
          <a:xfrm flipH="1">
            <a:off x="3923013" y="1329575"/>
            <a:ext cx="1511400" cy="259500"/>
          </a:xfrm>
          <a:prstGeom prst="rightArrow">
            <a:avLst>
              <a:gd name="adj1" fmla="val 50000"/>
              <a:gd name="adj2" fmla="val 10864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6"/>
          <p:cNvSpPr/>
          <p:nvPr/>
        </p:nvSpPr>
        <p:spPr>
          <a:xfrm rot="-5400000">
            <a:off x="1817025" y="2441944"/>
            <a:ext cx="754800" cy="259500"/>
          </a:xfrm>
          <a:prstGeom prst="rightArrow">
            <a:avLst>
              <a:gd name="adj1" fmla="val 50000"/>
              <a:gd name="adj2" fmla="val 10864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6"/>
          <p:cNvSpPr/>
          <p:nvPr/>
        </p:nvSpPr>
        <p:spPr>
          <a:xfrm rot="-5400000" flipH="1">
            <a:off x="2217600" y="2442044"/>
            <a:ext cx="754800" cy="259500"/>
          </a:xfrm>
          <a:prstGeom prst="rightArrow">
            <a:avLst>
              <a:gd name="adj1" fmla="val 50000"/>
              <a:gd name="adj2" fmla="val 10864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6"/>
          <p:cNvSpPr/>
          <p:nvPr/>
        </p:nvSpPr>
        <p:spPr>
          <a:xfrm rot="5400000">
            <a:off x="6364138" y="2442094"/>
            <a:ext cx="754800" cy="259500"/>
          </a:xfrm>
          <a:prstGeom prst="rightArrow">
            <a:avLst>
              <a:gd name="adj1" fmla="val 50000"/>
              <a:gd name="adj2" fmla="val 10864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6"/>
          <p:cNvSpPr/>
          <p:nvPr/>
        </p:nvSpPr>
        <p:spPr>
          <a:xfrm rot="5400000" flipH="1">
            <a:off x="5963563" y="2441994"/>
            <a:ext cx="754800" cy="259500"/>
          </a:xfrm>
          <a:prstGeom prst="rightArrow">
            <a:avLst>
              <a:gd name="adj1" fmla="val 50000"/>
              <a:gd name="adj2" fmla="val 10864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6"/>
          <p:cNvSpPr/>
          <p:nvPr/>
        </p:nvSpPr>
        <p:spPr>
          <a:xfrm rot="-2059144">
            <a:off x="3173684" y="2536264"/>
            <a:ext cx="2266226" cy="259698"/>
          </a:xfrm>
          <a:prstGeom prst="rightArrow">
            <a:avLst>
              <a:gd name="adj1" fmla="val 50000"/>
              <a:gd name="adj2" fmla="val 10864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6"/>
          <p:cNvSpPr/>
          <p:nvPr/>
        </p:nvSpPr>
        <p:spPr>
          <a:xfrm rot="8740856">
            <a:off x="3441759" y="2810689"/>
            <a:ext cx="2266226" cy="259698"/>
          </a:xfrm>
          <a:prstGeom prst="rightArrow">
            <a:avLst>
              <a:gd name="adj1" fmla="val 50000"/>
              <a:gd name="adj2" fmla="val 10864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6"/>
          <p:cNvSpPr/>
          <p:nvPr/>
        </p:nvSpPr>
        <p:spPr>
          <a:xfrm rot="2059144" flipH="1">
            <a:off x="3240309" y="2764864"/>
            <a:ext cx="2266226" cy="259698"/>
          </a:xfrm>
          <a:prstGeom prst="rightArrow">
            <a:avLst>
              <a:gd name="adj1" fmla="val 50000"/>
              <a:gd name="adj2" fmla="val 10864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6"/>
          <p:cNvSpPr/>
          <p:nvPr/>
        </p:nvSpPr>
        <p:spPr>
          <a:xfrm rot="-8740856" flipH="1">
            <a:off x="3492871" y="2433914"/>
            <a:ext cx="2266226" cy="259698"/>
          </a:xfrm>
          <a:prstGeom prst="rightArrow">
            <a:avLst>
              <a:gd name="adj1" fmla="val 50000"/>
              <a:gd name="adj2" fmla="val 10864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6"/>
          <p:cNvSpPr txBox="1"/>
          <p:nvPr/>
        </p:nvSpPr>
        <p:spPr>
          <a:xfrm>
            <a:off x="1642850" y="4537625"/>
            <a:ext cx="1511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田中さん</a:t>
            </a:r>
            <a:endParaRPr>
              <a:latin typeface="HiraKakuPro-W3"/>
              <a:ea typeface="HiraKakuPro-W3"/>
              <a:cs typeface="HiraKakuPro-W3"/>
              <a:sym typeface="HiraKakuPro-W3"/>
            </a:endParaRPr>
          </a:p>
        </p:txBody>
      </p:sp>
      <p:grpSp>
        <p:nvGrpSpPr>
          <p:cNvPr id="461" name="Google Shape;461;p66"/>
          <p:cNvGrpSpPr/>
          <p:nvPr/>
        </p:nvGrpSpPr>
        <p:grpSpPr>
          <a:xfrm>
            <a:off x="1642850" y="1678375"/>
            <a:ext cx="5787850" cy="3259450"/>
            <a:chOff x="1642850" y="1678375"/>
            <a:chExt cx="5787850" cy="3259450"/>
          </a:xfrm>
        </p:grpSpPr>
        <p:sp>
          <p:nvSpPr>
            <p:cNvPr id="462" name="Google Shape;462;p66"/>
            <p:cNvSpPr txBox="1"/>
            <p:nvPr/>
          </p:nvSpPr>
          <p:spPr>
            <a:xfrm>
              <a:off x="5919300" y="4537625"/>
              <a:ext cx="1511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鈴木さん</a:t>
              </a:r>
              <a:endParaRPr>
                <a:latin typeface="HiraKakuPro-W3"/>
                <a:ea typeface="HiraKakuPro-W3"/>
                <a:cs typeface="HiraKakuPro-W3"/>
                <a:sym typeface="HiraKakuPro-W3"/>
              </a:endParaRPr>
            </a:p>
          </p:txBody>
        </p:sp>
        <p:sp>
          <p:nvSpPr>
            <p:cNvPr id="463" name="Google Shape;463;p66"/>
            <p:cNvSpPr txBox="1"/>
            <p:nvPr/>
          </p:nvSpPr>
          <p:spPr>
            <a:xfrm>
              <a:off x="5919300" y="1678375"/>
              <a:ext cx="1511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高橋さん</a:t>
              </a:r>
              <a:endParaRPr>
                <a:latin typeface="HiraKakuPro-W3"/>
                <a:ea typeface="HiraKakuPro-W3"/>
                <a:cs typeface="HiraKakuPro-W3"/>
                <a:sym typeface="HiraKakuPro-W3"/>
              </a:endParaRPr>
            </a:p>
          </p:txBody>
        </p:sp>
        <p:sp>
          <p:nvSpPr>
            <p:cNvPr id="464" name="Google Shape;464;p66"/>
            <p:cNvSpPr txBox="1"/>
            <p:nvPr/>
          </p:nvSpPr>
          <p:spPr>
            <a:xfrm>
              <a:off x="1642850" y="1738700"/>
              <a:ext cx="1511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山本さん</a:t>
              </a:r>
              <a:endParaRPr>
                <a:latin typeface="HiraKakuPro-W3"/>
                <a:ea typeface="HiraKakuPro-W3"/>
                <a:cs typeface="HiraKakuPro-W3"/>
                <a:sym typeface="HiraKakuPro-W3"/>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700"/>
                                        <p:tgtEl>
                                          <p:spTgt spid="450"/>
                                        </p:tgtEl>
                                      </p:cBhvr>
                                    </p:animEffect>
                                    <p:set>
                                      <p:cBhvr>
                                        <p:cTn id="7" dur="1" fill="hold">
                                          <p:stCondLst>
                                            <p:cond delay="1700"/>
                                          </p:stCondLst>
                                        </p:cTn>
                                        <p:tgtEl>
                                          <p:spTgt spid="45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51"/>
                                        </p:tgtEl>
                                      </p:cBhvr>
                                    </p:animEffect>
                                    <p:set>
                                      <p:cBhvr>
                                        <p:cTn id="10" dur="1" fill="hold">
                                          <p:stCondLst>
                                            <p:cond delay="1000"/>
                                          </p:stCondLst>
                                        </p:cTn>
                                        <p:tgtEl>
                                          <p:spTgt spid="45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700"/>
                                        <p:tgtEl>
                                          <p:spTgt spid="455"/>
                                        </p:tgtEl>
                                      </p:cBhvr>
                                    </p:animEffect>
                                    <p:set>
                                      <p:cBhvr>
                                        <p:cTn id="13" dur="1" fill="hold">
                                          <p:stCondLst>
                                            <p:cond delay="1700"/>
                                          </p:stCondLst>
                                        </p:cTn>
                                        <p:tgtEl>
                                          <p:spTgt spid="45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458"/>
                                        </p:tgtEl>
                                      </p:cBhvr>
                                    </p:animEffect>
                                    <p:set>
                                      <p:cBhvr>
                                        <p:cTn id="16" dur="1" fill="hold">
                                          <p:stCondLst>
                                            <p:cond delay="1000"/>
                                          </p:stCondLst>
                                        </p:cTn>
                                        <p:tgtEl>
                                          <p:spTgt spid="45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59"/>
                                        </p:tgtEl>
                                      </p:cBhvr>
                                    </p:animEffect>
                                    <p:set>
                                      <p:cBhvr>
                                        <p:cTn id="19" dur="1" fill="hold">
                                          <p:stCondLst>
                                            <p:cond delay="1000"/>
                                          </p:stCondLst>
                                        </p:cTn>
                                        <p:tgtEl>
                                          <p:spTgt spid="45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100"/>
                                        <p:tgtEl>
                                          <p:spTgt spid="454"/>
                                        </p:tgtEl>
                                      </p:cBhvr>
                                    </p:animEffect>
                                    <p:set>
                                      <p:cBhvr>
                                        <p:cTn id="22" dur="1" fill="hold">
                                          <p:stCondLst>
                                            <p:cond delay="1100"/>
                                          </p:stCondLst>
                                        </p:cTn>
                                        <p:tgtEl>
                                          <p:spTgt spid="454"/>
                                        </p:tgtEl>
                                        <p:attrNameLst>
                                          <p:attrName>style.visibility</p:attrName>
                                        </p:attrNameLst>
                                      </p:cBhvr>
                                      <p:to>
                                        <p:strVal val="hidden"/>
                                      </p:to>
                                    </p:set>
                                  </p:childTnLst>
                                </p:cTn>
                              </p:par>
                            </p:childTnLst>
                          </p:cTn>
                        </p:par>
                        <p:par>
                          <p:cTn id="23" fill="hold">
                            <p:stCondLst>
                              <p:cond delay="1700"/>
                            </p:stCondLst>
                            <p:childTnLst>
                              <p:par>
                                <p:cTn id="24" presetID="10" presetClass="entr" presetSubtype="0" fill="hold" nodeType="afterEffect">
                                  <p:stCondLst>
                                    <p:cond delay="0"/>
                                  </p:stCondLst>
                                  <p:childTnLst>
                                    <p:set>
                                      <p:cBhvr>
                                        <p:cTn id="25" dur="1" fill="hold">
                                          <p:stCondLst>
                                            <p:cond delay="0"/>
                                          </p:stCondLst>
                                        </p:cTn>
                                        <p:tgtEl>
                                          <p:spTgt spid="461"/>
                                        </p:tgtEl>
                                        <p:attrNameLst>
                                          <p:attrName>style.visibility</p:attrName>
                                        </p:attrNameLst>
                                      </p:cBhvr>
                                      <p:to>
                                        <p:strVal val="visible"/>
                                      </p:to>
                                    </p:set>
                                    <p:animEffect transition="in" filter="fade">
                                      <p:cBhvr>
                                        <p:cTn id="26"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田中さんの場合（4つのスプライトを用意して...）</a:t>
            </a:r>
            <a:endParaRPr/>
          </a:p>
        </p:txBody>
      </p:sp>
      <p:pic>
        <p:nvPicPr>
          <p:cNvPr id="470" name="Google Shape;470;p67"/>
          <p:cNvPicPr preferRelativeResize="0"/>
          <p:nvPr/>
        </p:nvPicPr>
        <p:blipFill>
          <a:blip r:embed="rId3">
            <a:alphaModFix/>
          </a:blip>
          <a:stretch>
            <a:fillRect/>
          </a:stretch>
        </p:blipFill>
        <p:spPr>
          <a:xfrm>
            <a:off x="1565025" y="2020623"/>
            <a:ext cx="5688627" cy="2762774"/>
          </a:xfrm>
          <a:prstGeom prst="rect">
            <a:avLst/>
          </a:prstGeom>
          <a:noFill/>
          <a:ln>
            <a:noFill/>
          </a:ln>
        </p:spPr>
      </p:pic>
      <p:pic>
        <p:nvPicPr>
          <p:cNvPr id="471" name="Google Shape;471;p67"/>
          <p:cNvPicPr preferRelativeResize="0"/>
          <p:nvPr/>
        </p:nvPicPr>
        <p:blipFill>
          <a:blip r:embed="rId4">
            <a:alphaModFix/>
          </a:blip>
          <a:stretch>
            <a:fillRect/>
          </a:stretch>
        </p:blipFill>
        <p:spPr>
          <a:xfrm>
            <a:off x="2488950" y="1373088"/>
            <a:ext cx="412525" cy="576950"/>
          </a:xfrm>
          <a:prstGeom prst="rect">
            <a:avLst/>
          </a:prstGeom>
          <a:noFill/>
          <a:ln>
            <a:noFill/>
          </a:ln>
        </p:spPr>
      </p:pic>
      <p:pic>
        <p:nvPicPr>
          <p:cNvPr id="472" name="Google Shape;472;p67"/>
          <p:cNvPicPr preferRelativeResize="0"/>
          <p:nvPr/>
        </p:nvPicPr>
        <p:blipFill>
          <a:blip r:embed="rId5">
            <a:alphaModFix/>
          </a:blip>
          <a:stretch>
            <a:fillRect/>
          </a:stretch>
        </p:blipFill>
        <p:spPr>
          <a:xfrm>
            <a:off x="3938213" y="1316800"/>
            <a:ext cx="412525" cy="578137"/>
          </a:xfrm>
          <a:prstGeom prst="rect">
            <a:avLst/>
          </a:prstGeom>
          <a:noFill/>
          <a:ln>
            <a:noFill/>
          </a:ln>
        </p:spPr>
      </p:pic>
      <p:pic>
        <p:nvPicPr>
          <p:cNvPr id="473" name="Google Shape;473;p67"/>
          <p:cNvPicPr preferRelativeResize="0"/>
          <p:nvPr/>
        </p:nvPicPr>
        <p:blipFill>
          <a:blip r:embed="rId6">
            <a:alphaModFix/>
          </a:blip>
          <a:stretch>
            <a:fillRect/>
          </a:stretch>
        </p:blipFill>
        <p:spPr>
          <a:xfrm>
            <a:off x="5239475" y="1291750"/>
            <a:ext cx="271455" cy="628225"/>
          </a:xfrm>
          <a:prstGeom prst="rect">
            <a:avLst/>
          </a:prstGeom>
          <a:noFill/>
          <a:ln>
            <a:noFill/>
          </a:ln>
        </p:spPr>
      </p:pic>
      <p:pic>
        <p:nvPicPr>
          <p:cNvPr id="474" name="Google Shape;474;p67"/>
          <p:cNvPicPr preferRelativeResize="0"/>
          <p:nvPr/>
        </p:nvPicPr>
        <p:blipFill>
          <a:blip r:embed="rId7">
            <a:alphaModFix/>
          </a:blip>
          <a:stretch>
            <a:fillRect/>
          </a:stretch>
        </p:blipFill>
        <p:spPr>
          <a:xfrm>
            <a:off x="6672238" y="1372512"/>
            <a:ext cx="208768" cy="578125"/>
          </a:xfrm>
          <a:prstGeom prst="rect">
            <a:avLst/>
          </a:prstGeom>
          <a:noFill/>
          <a:ln>
            <a:noFill/>
          </a:ln>
        </p:spPr>
      </p:pic>
      <p:sp>
        <p:nvSpPr>
          <p:cNvPr id="475" name="Google Shape;475;p67"/>
          <p:cNvSpPr txBox="1"/>
          <p:nvPr/>
        </p:nvSpPr>
        <p:spPr>
          <a:xfrm>
            <a:off x="2150113" y="1855175"/>
            <a:ext cx="1090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a:latin typeface="HiraKakuPro-W3"/>
                <a:ea typeface="HiraKakuPro-W3"/>
                <a:cs typeface="HiraKakuPro-W3"/>
                <a:sym typeface="HiraKakuPro-W3"/>
              </a:rPr>
              <a:t>田中さん</a:t>
            </a:r>
            <a:endParaRPr sz="1200">
              <a:latin typeface="HiraKakuPro-W3"/>
              <a:ea typeface="HiraKakuPro-W3"/>
              <a:cs typeface="HiraKakuPro-W3"/>
              <a:sym typeface="HiraKakuPro-W3"/>
            </a:endParaRPr>
          </a:p>
        </p:txBody>
      </p:sp>
      <p:sp>
        <p:nvSpPr>
          <p:cNvPr id="476" name="Google Shape;476;p67"/>
          <p:cNvSpPr txBox="1"/>
          <p:nvPr/>
        </p:nvSpPr>
        <p:spPr>
          <a:xfrm>
            <a:off x="3599375" y="1855175"/>
            <a:ext cx="1090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a:latin typeface="HiraKakuPro-W3"/>
                <a:ea typeface="HiraKakuPro-W3"/>
                <a:cs typeface="HiraKakuPro-W3"/>
                <a:sym typeface="HiraKakuPro-W3"/>
              </a:rPr>
              <a:t>鈴木さん</a:t>
            </a:r>
            <a:endParaRPr sz="1200">
              <a:latin typeface="HiraKakuPro-W3"/>
              <a:ea typeface="HiraKakuPro-W3"/>
              <a:cs typeface="HiraKakuPro-W3"/>
              <a:sym typeface="HiraKakuPro-W3"/>
            </a:endParaRPr>
          </a:p>
        </p:txBody>
      </p:sp>
      <p:sp>
        <p:nvSpPr>
          <p:cNvPr id="477" name="Google Shape;477;p67"/>
          <p:cNvSpPr txBox="1"/>
          <p:nvPr/>
        </p:nvSpPr>
        <p:spPr>
          <a:xfrm>
            <a:off x="4830088" y="1855175"/>
            <a:ext cx="1090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a:latin typeface="HiraKakuPro-W3"/>
                <a:ea typeface="HiraKakuPro-W3"/>
                <a:cs typeface="HiraKakuPro-W3"/>
                <a:sym typeface="HiraKakuPro-W3"/>
              </a:rPr>
              <a:t>山本さん</a:t>
            </a:r>
            <a:endParaRPr sz="1200">
              <a:latin typeface="HiraKakuPro-W3"/>
              <a:ea typeface="HiraKakuPro-W3"/>
              <a:cs typeface="HiraKakuPro-W3"/>
              <a:sym typeface="HiraKakuPro-W3"/>
            </a:endParaRPr>
          </a:p>
        </p:txBody>
      </p:sp>
      <p:sp>
        <p:nvSpPr>
          <p:cNvPr id="478" name="Google Shape;478;p67"/>
          <p:cNvSpPr txBox="1"/>
          <p:nvPr/>
        </p:nvSpPr>
        <p:spPr>
          <a:xfrm>
            <a:off x="6231525" y="1855175"/>
            <a:ext cx="1090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a:latin typeface="HiraKakuPro-W3"/>
                <a:ea typeface="HiraKakuPro-W3"/>
                <a:cs typeface="HiraKakuPro-W3"/>
                <a:sym typeface="HiraKakuPro-W3"/>
              </a:rPr>
              <a:t>高橋さん</a:t>
            </a:r>
            <a:endParaRPr sz="1200">
              <a:latin typeface="HiraKakuPro-W3"/>
              <a:ea typeface="HiraKakuPro-W3"/>
              <a:cs typeface="HiraKakuPro-W3"/>
              <a:sym typeface="HiraKakuPro-W3"/>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8"/>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誰からメッセージが届いたのかわかるようにLEDを光らせたり、音を出してみよう！</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9"/>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この調子でプログラムをすれば</a:t>
            </a:r>
            <a:endParaRPr/>
          </a:p>
          <a:p>
            <a:pPr marL="0" lvl="0" indent="0" algn="ctr" rtl="0">
              <a:spcBef>
                <a:spcPts val="0"/>
              </a:spcBef>
              <a:spcAft>
                <a:spcPts val="0"/>
              </a:spcAft>
              <a:buNone/>
            </a:pPr>
            <a:r>
              <a:rPr lang="ja"/>
              <a:t>クラス全員ともチャットができる！</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Studuino:bitの準備</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0"/>
          <p:cNvSpPr txBox="1">
            <a:spLocks noGrp="1"/>
          </p:cNvSpPr>
          <p:nvPr>
            <p:ph type="title"/>
          </p:nvPr>
        </p:nvSpPr>
        <p:spPr>
          <a:xfrm>
            <a:off x="311700" y="1931375"/>
            <a:ext cx="8520600" cy="13662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プログラムを改良してクラス全員と</a:t>
            </a:r>
            <a:endParaRPr/>
          </a:p>
          <a:p>
            <a:pPr marL="0" lvl="0" indent="0" algn="ctr" rtl="0">
              <a:lnSpc>
                <a:spcPct val="150000"/>
              </a:lnSpc>
              <a:spcBef>
                <a:spcPts val="0"/>
              </a:spcBef>
              <a:spcAft>
                <a:spcPts val="0"/>
              </a:spcAft>
              <a:buNone/>
            </a:pPr>
            <a:r>
              <a:rPr lang="ja"/>
              <a:t>やり取りできるようにしよう！</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2"/>
          <p:cNvSpPr txBox="1">
            <a:spLocks noGrp="1"/>
          </p:cNvSpPr>
          <p:nvPr>
            <p:ph type="ctrTitle"/>
          </p:nvPr>
        </p:nvSpPr>
        <p:spPr>
          <a:xfrm>
            <a:off x="649150" y="1494150"/>
            <a:ext cx="70440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ネットワークを利用した双方向性のある</a:t>
            </a:r>
            <a:endParaRPr/>
          </a:p>
          <a:p>
            <a:pPr marL="0" lvl="0" indent="0" algn="l" rtl="0">
              <a:spcBef>
                <a:spcPts val="0"/>
              </a:spcBef>
              <a:spcAft>
                <a:spcPts val="0"/>
              </a:spcAft>
              <a:buNone/>
            </a:pPr>
            <a:r>
              <a:rPr lang="ja"/>
              <a:t>コンテンツのプログラミンによる問題解決</a:t>
            </a:r>
            <a:endParaRPr/>
          </a:p>
          <a:p>
            <a:pPr marL="0" lvl="0" indent="0" algn="l" rtl="0">
              <a:spcBef>
                <a:spcPts val="0"/>
              </a:spcBef>
              <a:spcAft>
                <a:spcPts val="0"/>
              </a:spcAft>
              <a:buNone/>
            </a:pPr>
            <a:r>
              <a:rPr lang="ja"/>
              <a:t>その③</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3"/>
          <p:cNvSpPr txBox="1">
            <a:spLocks noGrp="1"/>
          </p:cNvSpPr>
          <p:nvPr>
            <p:ph type="title"/>
          </p:nvPr>
        </p:nvSpPr>
        <p:spPr>
          <a:xfrm>
            <a:off x="311700" y="1887425"/>
            <a:ext cx="8520600" cy="1696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4人以上でメッセージをやり取り</a:t>
            </a:r>
            <a:endParaRPr/>
          </a:p>
          <a:p>
            <a:pPr marL="0" lvl="0" indent="0" algn="ctr" rtl="0">
              <a:lnSpc>
                <a:spcPct val="150000"/>
              </a:lnSpc>
              <a:spcBef>
                <a:spcPts val="0"/>
              </a:spcBef>
              <a:spcAft>
                <a:spcPts val="0"/>
              </a:spcAft>
              <a:buNone/>
            </a:pPr>
            <a:r>
              <a:rPr lang="ja"/>
              <a:t>できるようになった！</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でも、人数増やすの大変じゃない？</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どんなところが大変？</a:t>
            </a:r>
            <a:endParaRPr/>
          </a:p>
        </p:txBody>
      </p:sp>
      <p:sp>
        <p:nvSpPr>
          <p:cNvPr id="518" name="Google Shape;518;p75"/>
          <p:cNvSpPr txBox="1">
            <a:spLocks noGrp="1"/>
          </p:cNvSpPr>
          <p:nvPr>
            <p:ph type="body" idx="1"/>
          </p:nvPr>
        </p:nvSpPr>
        <p:spPr>
          <a:xfrm>
            <a:off x="82650" y="1533525"/>
            <a:ext cx="94461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人数が増えると、スプライトを追加しなければいけないのが大変...</a:t>
            </a:r>
            <a:endParaRPr sz="2000"/>
          </a:p>
          <a:p>
            <a:pPr marL="457200" lvl="0" indent="-355600" algn="l" rtl="0">
              <a:lnSpc>
                <a:spcPct val="150000"/>
              </a:lnSpc>
              <a:spcBef>
                <a:spcPts val="0"/>
              </a:spcBef>
              <a:spcAft>
                <a:spcPts val="0"/>
              </a:spcAft>
              <a:buSzPts val="2000"/>
              <a:buChar char="●"/>
            </a:pPr>
            <a:r>
              <a:rPr lang="ja" sz="2000"/>
              <a:t>メンバーが増えたのにスプライトを追加し忘れると、やり取りできない...</a:t>
            </a:r>
            <a:endParaRPr sz="2000"/>
          </a:p>
          <a:p>
            <a:pPr marL="457200" lvl="0" indent="-355600" algn="l" rtl="0">
              <a:lnSpc>
                <a:spcPct val="150000"/>
              </a:lnSpc>
              <a:spcBef>
                <a:spcPts val="0"/>
              </a:spcBef>
              <a:spcAft>
                <a:spcPts val="0"/>
              </a:spcAft>
              <a:buSzPts val="2000"/>
              <a:buChar char="●"/>
            </a:pPr>
            <a:r>
              <a:rPr lang="ja" sz="2000"/>
              <a:t>人数が増えると、スプライトがいっぱいで画面に入らない...</a:t>
            </a:r>
            <a:endParaRPr sz="2000"/>
          </a:p>
          <a:p>
            <a:pPr marL="457200" lvl="0" indent="-355600" algn="l" rtl="0">
              <a:lnSpc>
                <a:spcPct val="150000"/>
              </a:lnSpc>
              <a:spcBef>
                <a:spcPts val="0"/>
              </a:spcBef>
              <a:spcAft>
                <a:spcPts val="0"/>
              </a:spcAft>
              <a:buSzPts val="2000"/>
              <a:buChar char="●"/>
            </a:pPr>
            <a:r>
              <a:rPr lang="ja" sz="2000"/>
              <a:t>発言した内容が残らない</a:t>
            </a:r>
            <a:endParaRPr sz="2000"/>
          </a:p>
          <a:p>
            <a:pPr marL="457200" lvl="0" indent="-355600" algn="l" rtl="0">
              <a:lnSpc>
                <a:spcPct val="150000"/>
              </a:lnSpc>
              <a:spcBef>
                <a:spcPts val="0"/>
              </a:spcBef>
              <a:spcAft>
                <a:spcPts val="0"/>
              </a:spcAft>
              <a:buSzPts val="2000"/>
              <a:buChar char="●"/>
            </a:pPr>
            <a:r>
              <a:rPr lang="ja" sz="2000"/>
              <a:t>変数を間違えると会話できない</a:t>
            </a:r>
            <a:endParaRPr sz="20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6"/>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本時のねらい</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本時のねらい</a:t>
            </a:r>
            <a:endParaRPr/>
          </a:p>
        </p:txBody>
      </p:sp>
      <p:sp>
        <p:nvSpPr>
          <p:cNvPr id="529" name="Google Shape;529;p77"/>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t>サーバクライアント方式の通信を理解する</a:t>
            </a:r>
            <a:endParaRPr sz="2200"/>
          </a:p>
          <a:p>
            <a:pPr marL="457200" lvl="0" indent="-368300" algn="l" rtl="0">
              <a:lnSpc>
                <a:spcPct val="150000"/>
              </a:lnSpc>
              <a:spcBef>
                <a:spcPts val="0"/>
              </a:spcBef>
              <a:spcAft>
                <a:spcPts val="0"/>
              </a:spcAft>
              <a:buSzPts val="2200"/>
              <a:buChar char="●"/>
            </a:pPr>
            <a:r>
              <a:rPr lang="ja" sz="2200"/>
              <a:t>リスト（配列）を活用し、発言内容の記録を残す</a:t>
            </a:r>
            <a:endParaRPr sz="2200"/>
          </a:p>
          <a:p>
            <a:pPr marL="0" lvl="0" indent="0" algn="l" rtl="0">
              <a:lnSpc>
                <a:spcPct val="150000"/>
              </a:lnSpc>
              <a:spcBef>
                <a:spcPts val="700"/>
              </a:spcBef>
              <a:spcAft>
                <a:spcPts val="0"/>
              </a:spcAft>
              <a:buNone/>
            </a:pPr>
            <a:endParaRPr sz="2200"/>
          </a:p>
          <a:p>
            <a:pPr marL="0" lvl="0" indent="0" algn="l" rtl="0">
              <a:spcBef>
                <a:spcPts val="70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78"/>
          <p:cNvPicPr preferRelativeResize="0"/>
          <p:nvPr/>
        </p:nvPicPr>
        <p:blipFill>
          <a:blip r:embed="rId3">
            <a:alphaModFix/>
          </a:blip>
          <a:stretch>
            <a:fillRect/>
          </a:stretch>
        </p:blipFill>
        <p:spPr>
          <a:xfrm flipH="1">
            <a:off x="5550275" y="1702475"/>
            <a:ext cx="2086000" cy="2096475"/>
          </a:xfrm>
          <a:prstGeom prst="rect">
            <a:avLst/>
          </a:prstGeom>
          <a:noFill/>
          <a:ln>
            <a:noFill/>
          </a:ln>
        </p:spPr>
      </p:pic>
      <p:pic>
        <p:nvPicPr>
          <p:cNvPr id="535" name="Google Shape;535;p78"/>
          <p:cNvPicPr preferRelativeResize="0"/>
          <p:nvPr/>
        </p:nvPicPr>
        <p:blipFill>
          <a:blip r:embed="rId4">
            <a:alphaModFix/>
          </a:blip>
          <a:stretch>
            <a:fillRect/>
          </a:stretch>
        </p:blipFill>
        <p:spPr>
          <a:xfrm>
            <a:off x="1624250" y="1642475"/>
            <a:ext cx="2205400" cy="2216475"/>
          </a:xfrm>
          <a:prstGeom prst="rect">
            <a:avLst/>
          </a:prstGeom>
          <a:noFill/>
          <a:ln>
            <a:noFill/>
          </a:ln>
        </p:spPr>
      </p:pic>
      <p:sp>
        <p:nvSpPr>
          <p:cNvPr id="536" name="Google Shape;536;p78"/>
          <p:cNvSpPr/>
          <p:nvPr/>
        </p:nvSpPr>
        <p:spPr>
          <a:xfrm>
            <a:off x="3934263" y="2737675"/>
            <a:ext cx="1511400" cy="259500"/>
          </a:xfrm>
          <a:prstGeom prst="rightArrow">
            <a:avLst>
              <a:gd name="adj1" fmla="val 50000"/>
              <a:gd name="adj2" fmla="val 10864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8"/>
          <p:cNvSpPr/>
          <p:nvPr/>
        </p:nvSpPr>
        <p:spPr>
          <a:xfrm flipH="1">
            <a:off x="3934263" y="3138250"/>
            <a:ext cx="1511400" cy="259500"/>
          </a:xfrm>
          <a:prstGeom prst="rightArrow">
            <a:avLst>
              <a:gd name="adj1" fmla="val 50000"/>
              <a:gd name="adj2" fmla="val 10864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8"/>
          <p:cNvSpPr txBox="1"/>
          <p:nvPr/>
        </p:nvSpPr>
        <p:spPr>
          <a:xfrm>
            <a:off x="2414325" y="3981725"/>
            <a:ext cx="4703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Peer to Peer（ピア トゥ ピア）方式</a:t>
            </a:r>
            <a:endParaRPr>
              <a:latin typeface="HiraKakuPro-W3"/>
              <a:ea typeface="HiraKakuPro-W3"/>
              <a:cs typeface="HiraKakuPro-W3"/>
              <a:sym typeface="HiraKakuPro-W3"/>
            </a:endParaRPr>
          </a:p>
        </p:txBody>
      </p:sp>
      <p:sp>
        <p:nvSpPr>
          <p:cNvPr id="539" name="Google Shape;539;p78"/>
          <p:cNvSpPr txBox="1"/>
          <p:nvPr/>
        </p:nvSpPr>
        <p:spPr>
          <a:xfrm>
            <a:off x="654825" y="614900"/>
            <a:ext cx="4703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3000" b="1">
                <a:solidFill>
                  <a:schemeClr val="accent3"/>
                </a:solidFill>
                <a:latin typeface="HiraKakuPro-W3"/>
                <a:ea typeface="HiraKakuPro-W3"/>
                <a:cs typeface="HiraKakuPro-W3"/>
                <a:sym typeface="HiraKakuPro-W3"/>
              </a:rPr>
              <a:t>1対1のやり取り</a:t>
            </a:r>
            <a:endParaRPr sz="3000" b="1">
              <a:solidFill>
                <a:schemeClr val="accent3"/>
              </a:solidFill>
              <a:latin typeface="HiraKakuPro-W3"/>
              <a:ea typeface="HiraKakuPro-W3"/>
              <a:cs typeface="HiraKakuPro-W3"/>
              <a:sym typeface="HiraKakuPro-W3"/>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solidFill>
                  <a:schemeClr val="accent2"/>
                </a:solidFill>
              </a:rPr>
              <a:t>複数のコンピュータとやり取りする方法</a:t>
            </a:r>
            <a:endParaRPr/>
          </a:p>
        </p:txBody>
      </p:sp>
      <p:pic>
        <p:nvPicPr>
          <p:cNvPr id="545" name="Google Shape;545;p79"/>
          <p:cNvPicPr preferRelativeResize="0"/>
          <p:nvPr/>
        </p:nvPicPr>
        <p:blipFill>
          <a:blip r:embed="rId3">
            <a:alphaModFix/>
          </a:blip>
          <a:stretch>
            <a:fillRect/>
          </a:stretch>
        </p:blipFill>
        <p:spPr>
          <a:xfrm>
            <a:off x="1233025" y="1773700"/>
            <a:ext cx="2436200" cy="2203400"/>
          </a:xfrm>
          <a:prstGeom prst="rect">
            <a:avLst/>
          </a:prstGeom>
          <a:noFill/>
          <a:ln>
            <a:noFill/>
          </a:ln>
        </p:spPr>
      </p:pic>
      <p:pic>
        <p:nvPicPr>
          <p:cNvPr id="546" name="Google Shape;546;p79"/>
          <p:cNvPicPr preferRelativeResize="0"/>
          <p:nvPr/>
        </p:nvPicPr>
        <p:blipFill>
          <a:blip r:embed="rId4">
            <a:alphaModFix/>
          </a:blip>
          <a:stretch>
            <a:fillRect/>
          </a:stretch>
        </p:blipFill>
        <p:spPr>
          <a:xfrm>
            <a:off x="5441164" y="1747450"/>
            <a:ext cx="2494223" cy="2255900"/>
          </a:xfrm>
          <a:prstGeom prst="rect">
            <a:avLst/>
          </a:prstGeom>
          <a:noFill/>
          <a:ln>
            <a:noFill/>
          </a:ln>
        </p:spPr>
      </p:pic>
      <p:sp>
        <p:nvSpPr>
          <p:cNvPr id="547" name="Google Shape;547;p79"/>
          <p:cNvSpPr txBox="1"/>
          <p:nvPr/>
        </p:nvSpPr>
        <p:spPr>
          <a:xfrm>
            <a:off x="783725" y="4028925"/>
            <a:ext cx="3334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Peer to Peer（ピア トゥ ピア）方式</a:t>
            </a:r>
            <a:endParaRPr>
              <a:latin typeface="HiraKakuPro-W3"/>
              <a:ea typeface="HiraKakuPro-W3"/>
              <a:cs typeface="HiraKakuPro-W3"/>
              <a:sym typeface="HiraKakuPro-W3"/>
            </a:endParaRPr>
          </a:p>
        </p:txBody>
      </p:sp>
      <p:sp>
        <p:nvSpPr>
          <p:cNvPr id="548" name="Google Shape;548;p79"/>
          <p:cNvSpPr txBox="1"/>
          <p:nvPr/>
        </p:nvSpPr>
        <p:spPr>
          <a:xfrm>
            <a:off x="5307225" y="4028925"/>
            <a:ext cx="2762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サーバクライアント方式</a:t>
            </a:r>
            <a:endParaRPr>
              <a:latin typeface="HiraKakuPro-W3"/>
              <a:ea typeface="HiraKakuPro-W3"/>
              <a:cs typeface="HiraKakuPro-W3"/>
              <a:sym typeface="HiraKakuPro-W3"/>
            </a:endParaRPr>
          </a:p>
        </p:txBody>
      </p:sp>
      <p:sp>
        <p:nvSpPr>
          <p:cNvPr id="549" name="Google Shape;549;p79"/>
          <p:cNvSpPr txBox="1"/>
          <p:nvPr/>
        </p:nvSpPr>
        <p:spPr>
          <a:xfrm>
            <a:off x="7403725" y="821800"/>
            <a:ext cx="1595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b="1">
                <a:solidFill>
                  <a:srgbClr val="57AEB5"/>
                </a:solidFill>
                <a:latin typeface="HiraKakuPro-W3"/>
                <a:ea typeface="HiraKakuPro-W3"/>
                <a:cs typeface="HiraKakuPro-W3"/>
                <a:sym typeface="HiraKakuPro-W3"/>
              </a:rPr>
              <a:t>教科書P.222</a:t>
            </a:r>
            <a:endParaRPr sz="1200" b="1">
              <a:solidFill>
                <a:srgbClr val="57AEB5"/>
              </a:solidFill>
              <a:latin typeface="HiraKakuPro-W3"/>
              <a:ea typeface="HiraKakuPro-W3"/>
              <a:cs typeface="HiraKakuPro-W3"/>
              <a:sym typeface="HiraKakuPro-W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今日の授業で使用するもの</a:t>
            </a:r>
            <a:endParaRPr/>
          </a:p>
        </p:txBody>
      </p:sp>
      <p:sp>
        <p:nvSpPr>
          <p:cNvPr id="89" name="Google Shape;89;p17"/>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パソコン本体</a:t>
            </a:r>
            <a:endParaRPr/>
          </a:p>
          <a:p>
            <a:pPr marL="457200" lvl="0" indent="-342900" algn="l" rtl="0">
              <a:lnSpc>
                <a:spcPct val="150000"/>
              </a:lnSpc>
              <a:spcBef>
                <a:spcPts val="0"/>
              </a:spcBef>
              <a:spcAft>
                <a:spcPts val="0"/>
              </a:spcAft>
              <a:buSzPts val="1800"/>
              <a:buChar char="●"/>
            </a:pPr>
            <a:r>
              <a:rPr lang="ja"/>
              <a:t>Studuino:bit 本体</a:t>
            </a:r>
            <a:endParaRPr/>
          </a:p>
          <a:p>
            <a:pPr marL="457200" lvl="0" indent="-342900" algn="l" rtl="0">
              <a:lnSpc>
                <a:spcPct val="150000"/>
              </a:lnSpc>
              <a:spcBef>
                <a:spcPts val="0"/>
              </a:spcBef>
              <a:spcAft>
                <a:spcPts val="0"/>
              </a:spcAft>
              <a:buSzPts val="1800"/>
              <a:buChar char="●"/>
            </a:pPr>
            <a:r>
              <a:rPr lang="ja"/>
              <a:t>USBケーブル</a:t>
            </a:r>
            <a:endParaRPr/>
          </a:p>
        </p:txBody>
      </p:sp>
      <p:pic>
        <p:nvPicPr>
          <p:cNvPr id="90" name="Google Shape;90;p17"/>
          <p:cNvPicPr preferRelativeResize="0"/>
          <p:nvPr/>
        </p:nvPicPr>
        <p:blipFill>
          <a:blip r:embed="rId3">
            <a:alphaModFix/>
          </a:blip>
          <a:stretch>
            <a:fillRect/>
          </a:stretch>
        </p:blipFill>
        <p:spPr>
          <a:xfrm>
            <a:off x="6311925" y="3366592"/>
            <a:ext cx="1029900" cy="1062525"/>
          </a:xfrm>
          <a:prstGeom prst="rect">
            <a:avLst/>
          </a:prstGeom>
          <a:noFill/>
          <a:ln>
            <a:noFill/>
          </a:ln>
        </p:spPr>
      </p:pic>
      <p:pic>
        <p:nvPicPr>
          <p:cNvPr id="91" name="Google Shape;91;p17"/>
          <p:cNvPicPr preferRelativeResize="0"/>
          <p:nvPr/>
        </p:nvPicPr>
        <p:blipFill>
          <a:blip r:embed="rId4">
            <a:alphaModFix/>
          </a:blip>
          <a:stretch>
            <a:fillRect/>
          </a:stretch>
        </p:blipFill>
        <p:spPr>
          <a:xfrm>
            <a:off x="3388585" y="2873585"/>
            <a:ext cx="2119175" cy="2119200"/>
          </a:xfrm>
          <a:prstGeom prst="rect">
            <a:avLst/>
          </a:prstGeom>
          <a:noFill/>
          <a:ln>
            <a:noFill/>
          </a:ln>
        </p:spPr>
      </p:pic>
      <p:sp>
        <p:nvSpPr>
          <p:cNvPr id="92" name="Google Shape;92;p17"/>
          <p:cNvSpPr txBox="1"/>
          <p:nvPr/>
        </p:nvSpPr>
        <p:spPr>
          <a:xfrm>
            <a:off x="3612075" y="4524675"/>
            <a:ext cx="16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パソコン本体</a:t>
            </a:r>
            <a:endParaRPr>
              <a:latin typeface="HiraKakuPro-W3"/>
              <a:ea typeface="HiraKakuPro-W3"/>
              <a:cs typeface="HiraKakuPro-W3"/>
              <a:sym typeface="HiraKakuPro-W3"/>
            </a:endParaRPr>
          </a:p>
        </p:txBody>
      </p:sp>
      <p:sp>
        <p:nvSpPr>
          <p:cNvPr id="93" name="Google Shape;93;p17"/>
          <p:cNvSpPr txBox="1"/>
          <p:nvPr/>
        </p:nvSpPr>
        <p:spPr>
          <a:xfrm>
            <a:off x="5990775" y="4429125"/>
            <a:ext cx="16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Studuino:bit本体</a:t>
            </a:r>
            <a:endParaRPr>
              <a:latin typeface="HiraKakuPro-W3"/>
              <a:ea typeface="HiraKakuPro-W3"/>
              <a:cs typeface="HiraKakuPro-W3"/>
              <a:sym typeface="HiraKakuPro-W3"/>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無線のグループ番号（前回と同じ）</a:t>
            </a:r>
            <a:endParaRPr/>
          </a:p>
        </p:txBody>
      </p:sp>
      <p:pic>
        <p:nvPicPr>
          <p:cNvPr id="555" name="Google Shape;555;p80"/>
          <p:cNvPicPr preferRelativeResize="0"/>
          <p:nvPr/>
        </p:nvPicPr>
        <p:blipFill>
          <a:blip r:embed="rId3">
            <a:alphaModFix/>
          </a:blip>
          <a:stretch>
            <a:fillRect/>
          </a:stretch>
        </p:blipFill>
        <p:spPr>
          <a:xfrm>
            <a:off x="1201150" y="1376175"/>
            <a:ext cx="7278350" cy="3435801"/>
          </a:xfrm>
          <a:prstGeom prst="rect">
            <a:avLst/>
          </a:prstGeom>
          <a:noFill/>
          <a:ln>
            <a:noFill/>
          </a:ln>
        </p:spPr>
      </p:pic>
      <p:sp>
        <p:nvSpPr>
          <p:cNvPr id="556" name="Google Shape;556;p80"/>
          <p:cNvSpPr txBox="1">
            <a:spLocks noGrp="1"/>
          </p:cNvSpPr>
          <p:nvPr>
            <p:ph type="body" idx="1"/>
          </p:nvPr>
        </p:nvSpPr>
        <p:spPr>
          <a:xfrm>
            <a:off x="271738" y="1270975"/>
            <a:ext cx="8064300" cy="2895600"/>
          </a:xfrm>
          <a:prstGeom prst="rect">
            <a:avLst/>
          </a:prstGeom>
        </p:spPr>
        <p:txBody>
          <a:bodyPr spcFirstLastPara="1" wrap="square" lIns="102500" tIns="102500" rIns="102500" bIns="102500" anchor="t" anchorCtr="0">
            <a:noAutofit/>
          </a:bodyPr>
          <a:lstStyle/>
          <a:p>
            <a:pPr marL="0" lvl="0" indent="0" algn="l" rtl="0">
              <a:lnSpc>
                <a:spcPct val="100000"/>
              </a:lnSpc>
              <a:spcBef>
                <a:spcPts val="700"/>
              </a:spcBef>
              <a:spcAft>
                <a:spcPts val="0"/>
              </a:spcAft>
              <a:buNone/>
            </a:pPr>
            <a:r>
              <a:rPr lang="ja"/>
              <a:t>近くの人とグループを作ります</a:t>
            </a:r>
            <a:endParaRPr/>
          </a:p>
          <a:p>
            <a:pPr marL="0" lvl="0" indent="0" algn="l" rtl="0">
              <a:lnSpc>
                <a:spcPct val="100000"/>
              </a:lnSpc>
              <a:spcBef>
                <a:spcPts val="700"/>
              </a:spcBef>
              <a:spcAft>
                <a:spcPts val="0"/>
              </a:spcAft>
              <a:buNone/>
            </a:pPr>
            <a:r>
              <a:rPr lang="ja"/>
              <a:t>番号を覚えて下さい</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複数のコンピュータとやり取りする方法</a:t>
            </a:r>
            <a:endParaRPr/>
          </a:p>
        </p:txBody>
      </p:sp>
      <p:sp>
        <p:nvSpPr>
          <p:cNvPr id="562" name="Google Shape;562;p81"/>
          <p:cNvSpPr txBox="1"/>
          <p:nvPr/>
        </p:nvSpPr>
        <p:spPr>
          <a:xfrm>
            <a:off x="2185725" y="4438925"/>
            <a:ext cx="4703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サーバクライアント方式</a:t>
            </a:r>
            <a:endParaRPr>
              <a:latin typeface="HiraKakuPro-W3"/>
              <a:ea typeface="HiraKakuPro-W3"/>
              <a:cs typeface="HiraKakuPro-W3"/>
              <a:sym typeface="HiraKakuPro-W3"/>
            </a:endParaRPr>
          </a:p>
        </p:txBody>
      </p:sp>
      <p:pic>
        <p:nvPicPr>
          <p:cNvPr id="563" name="Google Shape;563;p81"/>
          <p:cNvPicPr preferRelativeResize="0"/>
          <p:nvPr/>
        </p:nvPicPr>
        <p:blipFill>
          <a:blip r:embed="rId3">
            <a:alphaModFix/>
          </a:blip>
          <a:stretch>
            <a:fillRect/>
          </a:stretch>
        </p:blipFill>
        <p:spPr>
          <a:xfrm>
            <a:off x="2279213" y="1495894"/>
            <a:ext cx="4516736" cy="294303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2"/>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4人の中からサーバ役を1人</a:t>
            </a:r>
            <a:endParaRPr/>
          </a:p>
          <a:p>
            <a:pPr marL="0" lvl="0" indent="0" algn="ctr" rtl="0">
              <a:lnSpc>
                <a:spcPct val="115000"/>
              </a:lnSpc>
              <a:spcBef>
                <a:spcPts val="0"/>
              </a:spcBef>
              <a:spcAft>
                <a:spcPts val="0"/>
              </a:spcAft>
              <a:buNone/>
            </a:pPr>
            <a:r>
              <a:rPr lang="ja"/>
              <a:t>クライアント役を3人決めよう</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リスト（配列）</a:t>
            </a:r>
            <a:endParaRPr/>
          </a:p>
        </p:txBody>
      </p:sp>
      <p:pic>
        <p:nvPicPr>
          <p:cNvPr id="574" name="Google Shape;574;p83"/>
          <p:cNvPicPr preferRelativeResize="0"/>
          <p:nvPr/>
        </p:nvPicPr>
        <p:blipFill>
          <a:blip r:embed="rId3">
            <a:alphaModFix/>
          </a:blip>
          <a:stretch>
            <a:fillRect/>
          </a:stretch>
        </p:blipFill>
        <p:spPr>
          <a:xfrm>
            <a:off x="1054775" y="2174712"/>
            <a:ext cx="1807000" cy="1712525"/>
          </a:xfrm>
          <a:prstGeom prst="rect">
            <a:avLst/>
          </a:prstGeom>
          <a:noFill/>
          <a:ln>
            <a:noFill/>
          </a:ln>
        </p:spPr>
      </p:pic>
      <p:pic>
        <p:nvPicPr>
          <p:cNvPr id="575" name="Google Shape;575;p83"/>
          <p:cNvPicPr preferRelativeResize="0"/>
          <p:nvPr/>
        </p:nvPicPr>
        <p:blipFill>
          <a:blip r:embed="rId4">
            <a:alphaModFix/>
          </a:blip>
          <a:stretch>
            <a:fillRect/>
          </a:stretch>
        </p:blipFill>
        <p:spPr>
          <a:xfrm>
            <a:off x="3852100" y="1612275"/>
            <a:ext cx="4307899" cy="2605351"/>
          </a:xfrm>
          <a:prstGeom prst="rect">
            <a:avLst/>
          </a:prstGeom>
          <a:noFill/>
          <a:ln>
            <a:noFill/>
          </a:ln>
        </p:spPr>
      </p:pic>
      <p:sp>
        <p:nvSpPr>
          <p:cNvPr id="576" name="Google Shape;576;p83"/>
          <p:cNvSpPr txBox="1"/>
          <p:nvPr/>
        </p:nvSpPr>
        <p:spPr>
          <a:xfrm>
            <a:off x="406675" y="3925575"/>
            <a:ext cx="2905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変数には1つしか入らないけど...</a:t>
            </a:r>
            <a:endParaRPr>
              <a:latin typeface="HiraKakuPro-W3"/>
              <a:ea typeface="HiraKakuPro-W3"/>
              <a:cs typeface="HiraKakuPro-W3"/>
              <a:sym typeface="HiraKakuPro-W3"/>
            </a:endParaRPr>
          </a:p>
        </p:txBody>
      </p:sp>
      <p:sp>
        <p:nvSpPr>
          <p:cNvPr id="577" name="Google Shape;577;p83"/>
          <p:cNvSpPr txBox="1"/>
          <p:nvPr/>
        </p:nvSpPr>
        <p:spPr>
          <a:xfrm>
            <a:off x="4212500" y="4217625"/>
            <a:ext cx="3587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リストは順番を指定すると複数の</a:t>
            </a:r>
            <a:endParaRPr>
              <a:latin typeface="HiraKakuPro-W3"/>
              <a:ea typeface="HiraKakuPro-W3"/>
              <a:cs typeface="HiraKakuPro-W3"/>
              <a:sym typeface="HiraKakuPro-W3"/>
            </a:endParaRPr>
          </a:p>
          <a:p>
            <a:pPr marL="0" lvl="0" indent="0" algn="ctr" rtl="0">
              <a:spcBef>
                <a:spcPts val="0"/>
              </a:spcBef>
              <a:spcAft>
                <a:spcPts val="0"/>
              </a:spcAft>
              <a:buNone/>
            </a:pPr>
            <a:r>
              <a:rPr lang="ja">
                <a:latin typeface="HiraKakuPro-W3"/>
                <a:ea typeface="HiraKakuPro-W3"/>
                <a:cs typeface="HiraKakuPro-W3"/>
                <a:sym typeface="HiraKakuPro-W3"/>
              </a:rPr>
              <a:t>データを入れることができる</a:t>
            </a:r>
            <a:endParaRPr>
              <a:latin typeface="HiraKakuPro-W3"/>
              <a:ea typeface="HiraKakuPro-W3"/>
              <a:cs typeface="HiraKakuPro-W3"/>
              <a:sym typeface="HiraKakuPro-W3"/>
            </a:endParaRPr>
          </a:p>
        </p:txBody>
      </p:sp>
      <p:sp>
        <p:nvSpPr>
          <p:cNvPr id="578" name="Google Shape;578;p83"/>
          <p:cNvSpPr txBox="1"/>
          <p:nvPr/>
        </p:nvSpPr>
        <p:spPr>
          <a:xfrm>
            <a:off x="7403725" y="821800"/>
            <a:ext cx="1595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b="1">
                <a:solidFill>
                  <a:srgbClr val="57AEB5"/>
                </a:solidFill>
                <a:latin typeface="HiraKakuPro-W3"/>
                <a:ea typeface="HiraKakuPro-W3"/>
                <a:cs typeface="HiraKakuPro-W3"/>
                <a:sym typeface="HiraKakuPro-W3"/>
              </a:rPr>
              <a:t>教科書P.210</a:t>
            </a:r>
            <a:endParaRPr sz="1200" b="1">
              <a:solidFill>
                <a:srgbClr val="57AEB5"/>
              </a:solidFill>
              <a:latin typeface="HiraKakuPro-W3"/>
              <a:ea typeface="HiraKakuPro-W3"/>
              <a:cs typeface="HiraKakuPro-W3"/>
              <a:sym typeface="HiraKakuPro-W3"/>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配列を使えば発言履歴を残せる</a:t>
            </a:r>
            <a:endParaRPr/>
          </a:p>
        </p:txBody>
      </p:sp>
      <p:pic>
        <p:nvPicPr>
          <p:cNvPr id="584" name="Google Shape;584;p84"/>
          <p:cNvPicPr preferRelativeResize="0"/>
          <p:nvPr/>
        </p:nvPicPr>
        <p:blipFill>
          <a:blip r:embed="rId3">
            <a:alphaModFix/>
          </a:blip>
          <a:stretch>
            <a:fillRect/>
          </a:stretch>
        </p:blipFill>
        <p:spPr>
          <a:xfrm>
            <a:off x="331501" y="2085315"/>
            <a:ext cx="1942675" cy="1791975"/>
          </a:xfrm>
          <a:prstGeom prst="rect">
            <a:avLst/>
          </a:prstGeom>
          <a:noFill/>
          <a:ln>
            <a:noFill/>
          </a:ln>
        </p:spPr>
      </p:pic>
      <p:pic>
        <p:nvPicPr>
          <p:cNvPr id="585" name="Google Shape;585;p84"/>
          <p:cNvPicPr preferRelativeResize="0"/>
          <p:nvPr/>
        </p:nvPicPr>
        <p:blipFill>
          <a:blip r:embed="rId4">
            <a:alphaModFix/>
          </a:blip>
          <a:stretch>
            <a:fillRect/>
          </a:stretch>
        </p:blipFill>
        <p:spPr>
          <a:xfrm>
            <a:off x="2987937" y="2775037"/>
            <a:ext cx="2920475" cy="412550"/>
          </a:xfrm>
          <a:prstGeom prst="rect">
            <a:avLst/>
          </a:prstGeom>
          <a:noFill/>
          <a:ln>
            <a:noFill/>
          </a:ln>
        </p:spPr>
      </p:pic>
      <p:pic>
        <p:nvPicPr>
          <p:cNvPr id="586" name="Google Shape;586;p84"/>
          <p:cNvPicPr preferRelativeResize="0"/>
          <p:nvPr/>
        </p:nvPicPr>
        <p:blipFill>
          <a:blip r:embed="rId5">
            <a:alphaModFix/>
          </a:blip>
          <a:stretch>
            <a:fillRect/>
          </a:stretch>
        </p:blipFill>
        <p:spPr>
          <a:xfrm>
            <a:off x="6454200" y="1914464"/>
            <a:ext cx="2424326" cy="2133711"/>
          </a:xfrm>
          <a:prstGeom prst="rect">
            <a:avLst/>
          </a:prstGeom>
          <a:noFill/>
          <a:ln>
            <a:noFill/>
          </a:ln>
        </p:spPr>
      </p:pic>
      <p:sp>
        <p:nvSpPr>
          <p:cNvPr id="587" name="Google Shape;587;p84"/>
          <p:cNvSpPr/>
          <p:nvPr/>
        </p:nvSpPr>
        <p:spPr>
          <a:xfrm>
            <a:off x="2547200" y="2864475"/>
            <a:ext cx="243900" cy="233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4"/>
          <p:cNvSpPr/>
          <p:nvPr/>
        </p:nvSpPr>
        <p:spPr>
          <a:xfrm>
            <a:off x="6059350" y="2864450"/>
            <a:ext cx="243900" cy="233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5"/>
          <p:cNvSpPr txBox="1">
            <a:spLocks noGrp="1"/>
          </p:cNvSpPr>
          <p:nvPr>
            <p:ph type="title"/>
          </p:nvPr>
        </p:nvSpPr>
        <p:spPr>
          <a:xfrm>
            <a:off x="311700" y="2227050"/>
            <a:ext cx="8520600" cy="841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サーバだけでなく、他のクライアント</a:t>
            </a:r>
            <a:endParaRPr/>
          </a:p>
          <a:p>
            <a:pPr marL="0" lvl="0" indent="0" algn="ctr" rtl="0">
              <a:spcBef>
                <a:spcPts val="0"/>
              </a:spcBef>
              <a:spcAft>
                <a:spcPts val="0"/>
              </a:spcAft>
              <a:buNone/>
            </a:pPr>
            <a:r>
              <a:rPr lang="ja"/>
              <a:t>にもメッセージを送るには...</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86"/>
          <p:cNvPicPr preferRelativeResize="0"/>
          <p:nvPr/>
        </p:nvPicPr>
        <p:blipFill>
          <a:blip r:embed="rId3">
            <a:alphaModFix/>
          </a:blip>
          <a:stretch>
            <a:fillRect/>
          </a:stretch>
        </p:blipFill>
        <p:spPr>
          <a:xfrm>
            <a:off x="397325" y="175063"/>
            <a:ext cx="7949851" cy="4793374"/>
          </a:xfrm>
          <a:prstGeom prst="rect">
            <a:avLst/>
          </a:prstGeom>
          <a:noFill/>
          <a:ln>
            <a:noFill/>
          </a:ln>
        </p:spPr>
      </p:pic>
      <p:sp>
        <p:nvSpPr>
          <p:cNvPr id="599" name="Google Shape;599;p86"/>
          <p:cNvSpPr/>
          <p:nvPr/>
        </p:nvSpPr>
        <p:spPr>
          <a:xfrm>
            <a:off x="3742525" y="3029500"/>
            <a:ext cx="1757400" cy="1779300"/>
          </a:xfrm>
          <a:prstGeom prst="roundRect">
            <a:avLst>
              <a:gd name="adj" fmla="val 12163"/>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1000"/>
                                        <p:tgtEl>
                                          <p:spTgt spid="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7"/>
          <p:cNvSpPr txBox="1">
            <a:spLocks noGrp="1"/>
          </p:cNvSpPr>
          <p:nvPr>
            <p:ph type="title"/>
          </p:nvPr>
        </p:nvSpPr>
        <p:spPr>
          <a:xfrm>
            <a:off x="311700" y="2227050"/>
            <a:ext cx="8520600" cy="841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この方法だと人数が増えても</a:t>
            </a:r>
            <a:endParaRPr/>
          </a:p>
          <a:p>
            <a:pPr marL="0" lvl="0" indent="0" algn="ctr" rtl="0">
              <a:lnSpc>
                <a:spcPct val="150000"/>
              </a:lnSpc>
              <a:spcBef>
                <a:spcPts val="0"/>
              </a:spcBef>
              <a:spcAft>
                <a:spcPts val="0"/>
              </a:spcAft>
              <a:buNone/>
            </a:pPr>
            <a:r>
              <a:rPr lang="ja"/>
              <a:t>作り直すプログラムが少ない</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でも、今のままだと問題が...</a:t>
            </a:r>
            <a:endParaRPr/>
          </a:p>
        </p:txBody>
      </p:sp>
      <p:sp>
        <p:nvSpPr>
          <p:cNvPr id="610" name="Google Shape;610;p88"/>
          <p:cNvSpPr txBox="1">
            <a:spLocks noGrp="1"/>
          </p:cNvSpPr>
          <p:nvPr>
            <p:ph type="body" idx="1"/>
          </p:nvPr>
        </p:nvSpPr>
        <p:spPr>
          <a:xfrm>
            <a:off x="539850" y="1228725"/>
            <a:ext cx="8064300" cy="2895600"/>
          </a:xfrm>
          <a:prstGeom prst="rect">
            <a:avLst/>
          </a:prstGeom>
        </p:spPr>
        <p:txBody>
          <a:bodyPr spcFirstLastPara="1" wrap="square" lIns="102500" tIns="102500" rIns="102500" bIns="102500" anchor="t" anchorCtr="0">
            <a:noAutofit/>
          </a:bodyPr>
          <a:lstStyle/>
          <a:p>
            <a:pPr marL="457200" lvl="0" indent="-381000" algn="l" rtl="0">
              <a:lnSpc>
                <a:spcPct val="150000"/>
              </a:lnSpc>
              <a:spcBef>
                <a:spcPts val="700"/>
              </a:spcBef>
              <a:spcAft>
                <a:spcPts val="0"/>
              </a:spcAft>
              <a:buSzPts val="2400"/>
              <a:buChar char="●"/>
            </a:pPr>
            <a:r>
              <a:rPr lang="ja" sz="2400"/>
              <a:t>誰の発言かわからない...</a:t>
            </a:r>
            <a:endParaRPr sz="2400"/>
          </a:p>
          <a:p>
            <a:pPr marL="457200" lvl="0" indent="-381000" algn="l" rtl="0">
              <a:lnSpc>
                <a:spcPct val="150000"/>
              </a:lnSpc>
              <a:spcBef>
                <a:spcPts val="0"/>
              </a:spcBef>
              <a:spcAft>
                <a:spcPts val="0"/>
              </a:spcAft>
              <a:buSzPts val="2400"/>
              <a:buChar char="●"/>
            </a:pPr>
            <a:r>
              <a:rPr lang="ja" sz="2400"/>
              <a:t>自分の発言が履歴に表示されない...</a:t>
            </a:r>
            <a:endParaRPr sz="2400"/>
          </a:p>
        </p:txBody>
      </p:sp>
      <p:pic>
        <p:nvPicPr>
          <p:cNvPr id="611" name="Google Shape;611;p88"/>
          <p:cNvPicPr preferRelativeResize="0"/>
          <p:nvPr/>
        </p:nvPicPr>
        <p:blipFill>
          <a:blip r:embed="rId3">
            <a:alphaModFix/>
          </a:blip>
          <a:stretch>
            <a:fillRect/>
          </a:stretch>
        </p:blipFill>
        <p:spPr>
          <a:xfrm>
            <a:off x="1825700" y="3290925"/>
            <a:ext cx="2240300" cy="742425"/>
          </a:xfrm>
          <a:prstGeom prst="rect">
            <a:avLst/>
          </a:prstGeom>
          <a:noFill/>
          <a:ln>
            <a:noFill/>
          </a:ln>
        </p:spPr>
      </p:pic>
      <p:sp>
        <p:nvSpPr>
          <p:cNvPr id="612" name="Google Shape;612;p88"/>
          <p:cNvSpPr txBox="1"/>
          <p:nvPr/>
        </p:nvSpPr>
        <p:spPr>
          <a:xfrm>
            <a:off x="1016525" y="2829225"/>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pic>
        <p:nvPicPr>
          <p:cNvPr id="613" name="Google Shape;613;p88"/>
          <p:cNvPicPr preferRelativeResize="0"/>
          <p:nvPr/>
        </p:nvPicPr>
        <p:blipFill>
          <a:blip r:embed="rId4">
            <a:alphaModFix/>
          </a:blip>
          <a:stretch>
            <a:fillRect/>
          </a:stretch>
        </p:blipFill>
        <p:spPr>
          <a:xfrm>
            <a:off x="5163668" y="2571750"/>
            <a:ext cx="2735482" cy="23989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89"/>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発言者がちゃんとわかるようになった！</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無線のグループ番号</a:t>
            </a:r>
            <a:endParaRPr/>
          </a:p>
        </p:txBody>
      </p:sp>
      <p:pic>
        <p:nvPicPr>
          <p:cNvPr id="99" name="Google Shape;99;p18"/>
          <p:cNvPicPr preferRelativeResize="0"/>
          <p:nvPr/>
        </p:nvPicPr>
        <p:blipFill>
          <a:blip r:embed="rId3">
            <a:alphaModFix/>
          </a:blip>
          <a:stretch>
            <a:fillRect/>
          </a:stretch>
        </p:blipFill>
        <p:spPr>
          <a:xfrm>
            <a:off x="956875" y="1473724"/>
            <a:ext cx="7303619" cy="3373649"/>
          </a:xfrm>
          <a:prstGeom prst="rect">
            <a:avLst/>
          </a:prstGeom>
          <a:noFill/>
          <a:ln>
            <a:noFill/>
          </a:ln>
        </p:spPr>
      </p:pic>
      <p:sp>
        <p:nvSpPr>
          <p:cNvPr id="100" name="Google Shape;100;p18"/>
          <p:cNvSpPr txBox="1">
            <a:spLocks noGrp="1"/>
          </p:cNvSpPr>
          <p:nvPr>
            <p:ph type="body" idx="1"/>
          </p:nvPr>
        </p:nvSpPr>
        <p:spPr>
          <a:xfrm>
            <a:off x="424138" y="1270975"/>
            <a:ext cx="8064300" cy="2895600"/>
          </a:xfrm>
          <a:prstGeom prst="rect">
            <a:avLst/>
          </a:prstGeom>
        </p:spPr>
        <p:txBody>
          <a:bodyPr spcFirstLastPara="1" wrap="square" lIns="102500" tIns="102500" rIns="102500" bIns="102500" anchor="t" anchorCtr="0">
            <a:noAutofit/>
          </a:bodyPr>
          <a:lstStyle/>
          <a:p>
            <a:pPr marL="0" lvl="0" indent="0" algn="l" rtl="0">
              <a:lnSpc>
                <a:spcPct val="100000"/>
              </a:lnSpc>
              <a:spcBef>
                <a:spcPts val="700"/>
              </a:spcBef>
              <a:spcAft>
                <a:spcPts val="0"/>
              </a:spcAft>
              <a:buNone/>
            </a:pPr>
            <a:r>
              <a:rPr lang="ja"/>
              <a:t>隣の人とペアを組みます</a:t>
            </a:r>
            <a:endParaRPr/>
          </a:p>
          <a:p>
            <a:pPr marL="0" lvl="0" indent="0" algn="l" rtl="0">
              <a:lnSpc>
                <a:spcPct val="100000"/>
              </a:lnSpc>
              <a:spcBef>
                <a:spcPts val="700"/>
              </a:spcBef>
              <a:spcAft>
                <a:spcPts val="0"/>
              </a:spcAft>
              <a:buNone/>
            </a:pPr>
            <a:r>
              <a:rPr lang="ja"/>
              <a:t>番号を覚えて下さい</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90"/>
          <p:cNvPicPr preferRelativeResize="0"/>
          <p:nvPr/>
        </p:nvPicPr>
        <p:blipFill>
          <a:blip r:embed="rId3">
            <a:alphaModFix/>
          </a:blip>
          <a:stretch>
            <a:fillRect/>
          </a:stretch>
        </p:blipFill>
        <p:spPr>
          <a:xfrm>
            <a:off x="2223975" y="166550"/>
            <a:ext cx="4839800" cy="4387874"/>
          </a:xfrm>
          <a:prstGeom prst="rect">
            <a:avLst/>
          </a:prstGeom>
          <a:noFill/>
          <a:ln>
            <a:noFill/>
          </a:ln>
        </p:spPr>
      </p:pic>
      <p:sp>
        <p:nvSpPr>
          <p:cNvPr id="624" name="Google Shape;624;p90"/>
          <p:cNvSpPr/>
          <p:nvPr/>
        </p:nvSpPr>
        <p:spPr>
          <a:xfrm>
            <a:off x="2418325" y="3023875"/>
            <a:ext cx="1431900" cy="1433700"/>
          </a:xfrm>
          <a:prstGeom prst="flowChartAlternateProcess">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0"/>
          <p:cNvSpPr/>
          <p:nvPr/>
        </p:nvSpPr>
        <p:spPr>
          <a:xfrm>
            <a:off x="323350" y="2032650"/>
            <a:ext cx="2474400" cy="539100"/>
          </a:xfrm>
          <a:prstGeom prst="wedgeRoundRectCallout">
            <a:avLst>
              <a:gd name="adj1" fmla="val 45024"/>
              <a:gd name="adj2" fmla="val 161765"/>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a:t>これがないと自分の発言が履歴に残らない！</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プログラムの例（田中さん）</a:t>
            </a:r>
            <a:endParaRPr/>
          </a:p>
        </p:txBody>
      </p:sp>
      <p:sp>
        <p:nvSpPr>
          <p:cNvPr id="631" name="Google Shape;631;p91"/>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endParaRPr/>
          </a:p>
        </p:txBody>
      </p:sp>
      <p:pic>
        <p:nvPicPr>
          <p:cNvPr id="632" name="Google Shape;632;p91"/>
          <p:cNvPicPr preferRelativeResize="0"/>
          <p:nvPr/>
        </p:nvPicPr>
        <p:blipFill>
          <a:blip r:embed="rId3">
            <a:alphaModFix/>
          </a:blip>
          <a:stretch>
            <a:fillRect/>
          </a:stretch>
        </p:blipFill>
        <p:spPr>
          <a:xfrm>
            <a:off x="539850" y="1533525"/>
            <a:ext cx="3953821" cy="2895600"/>
          </a:xfrm>
          <a:prstGeom prst="rect">
            <a:avLst/>
          </a:prstGeom>
          <a:noFill/>
          <a:ln>
            <a:noFill/>
          </a:ln>
        </p:spPr>
      </p:pic>
      <p:pic>
        <p:nvPicPr>
          <p:cNvPr id="633" name="Google Shape;633;p91"/>
          <p:cNvPicPr preferRelativeResize="0"/>
          <p:nvPr/>
        </p:nvPicPr>
        <p:blipFill>
          <a:blip r:embed="rId4">
            <a:alphaModFix/>
          </a:blip>
          <a:stretch>
            <a:fillRect/>
          </a:stretch>
        </p:blipFill>
        <p:spPr>
          <a:xfrm>
            <a:off x="5019125" y="1533525"/>
            <a:ext cx="3496849" cy="1161575"/>
          </a:xfrm>
          <a:prstGeom prst="rect">
            <a:avLst/>
          </a:prstGeom>
          <a:noFill/>
          <a:ln>
            <a:noFill/>
          </a:ln>
        </p:spPr>
      </p:pic>
      <p:sp>
        <p:nvSpPr>
          <p:cNvPr id="634" name="Google Shape;634;p91"/>
          <p:cNvSpPr/>
          <p:nvPr/>
        </p:nvSpPr>
        <p:spPr>
          <a:xfrm>
            <a:off x="4887225" y="1533525"/>
            <a:ext cx="3835500" cy="1237200"/>
          </a:xfrm>
          <a:prstGeom prst="flowChartAlternateProcess">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1"/>
          <p:cNvSpPr/>
          <p:nvPr/>
        </p:nvSpPr>
        <p:spPr>
          <a:xfrm>
            <a:off x="5594225" y="3216900"/>
            <a:ext cx="2474400" cy="539100"/>
          </a:xfrm>
          <a:prstGeom prst="wedgeRoundRectCallout">
            <a:avLst>
              <a:gd name="adj1" fmla="val -34643"/>
              <a:gd name="adj2" fmla="val -146721"/>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a:t>これがないと自分の発言が履歴に残らない！</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9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プログラムの例（サーバ）</a:t>
            </a:r>
            <a:endParaRPr/>
          </a:p>
        </p:txBody>
      </p:sp>
      <p:sp>
        <p:nvSpPr>
          <p:cNvPr id="641" name="Google Shape;641;p92"/>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右のプログラムを人数分作る</a:t>
            </a:r>
            <a:endParaRPr/>
          </a:p>
        </p:txBody>
      </p:sp>
      <p:pic>
        <p:nvPicPr>
          <p:cNvPr id="642" name="Google Shape;642;p92"/>
          <p:cNvPicPr preferRelativeResize="0"/>
          <p:nvPr/>
        </p:nvPicPr>
        <p:blipFill>
          <a:blip r:embed="rId3">
            <a:alphaModFix/>
          </a:blip>
          <a:stretch>
            <a:fillRect/>
          </a:stretch>
        </p:blipFill>
        <p:spPr>
          <a:xfrm>
            <a:off x="4077500" y="1596150"/>
            <a:ext cx="4589900" cy="30082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Peer to Peer方式の特徴（メリット/デメリット）</a:t>
            </a:r>
            <a:endParaRPr/>
          </a:p>
        </p:txBody>
      </p:sp>
      <p:sp>
        <p:nvSpPr>
          <p:cNvPr id="648" name="Google Shape;648;p93"/>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メリット</a:t>
            </a: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457200" lvl="0" indent="-342900" algn="l" rtl="0">
              <a:spcBef>
                <a:spcPts val="700"/>
              </a:spcBef>
              <a:spcAft>
                <a:spcPts val="0"/>
              </a:spcAft>
              <a:buSzPts val="1800"/>
              <a:buChar char="●"/>
            </a:pPr>
            <a:r>
              <a:rPr lang="ja"/>
              <a:t>デメリット</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サーバクライアント方式の特徴</a:t>
            </a:r>
            <a:r>
              <a:rPr lang="ja">
                <a:solidFill>
                  <a:schemeClr val="accent2"/>
                </a:solidFill>
              </a:rPr>
              <a:t>（メリット/デメリット）</a:t>
            </a:r>
            <a:endParaRPr/>
          </a:p>
        </p:txBody>
      </p:sp>
      <p:sp>
        <p:nvSpPr>
          <p:cNvPr id="654" name="Google Shape;654;p94"/>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Clr>
                <a:schemeClr val="accent2"/>
              </a:buClr>
              <a:buSzPts val="1800"/>
              <a:buChar char="●"/>
            </a:pPr>
            <a:r>
              <a:rPr lang="ja">
                <a:solidFill>
                  <a:schemeClr val="accent6"/>
                </a:solidFill>
              </a:rPr>
              <a:t>メリット</a:t>
            </a:r>
            <a:endParaRPr>
              <a:solidFill>
                <a:schemeClr val="accent6"/>
              </a:solidFill>
            </a:endParaRPr>
          </a:p>
          <a:p>
            <a:pPr marL="0" lvl="0" indent="0" algn="l" rtl="0">
              <a:spcBef>
                <a:spcPts val="700"/>
              </a:spcBef>
              <a:spcAft>
                <a:spcPts val="0"/>
              </a:spcAft>
              <a:buClr>
                <a:schemeClr val="dk1"/>
              </a:buClr>
              <a:buSzPts val="1100"/>
              <a:buFont typeface="Arial"/>
              <a:buNone/>
            </a:pPr>
            <a:endParaRPr>
              <a:solidFill>
                <a:schemeClr val="accent6"/>
              </a:solidFill>
            </a:endParaRPr>
          </a:p>
          <a:p>
            <a:pPr marL="0" lvl="0" indent="0" algn="l" rtl="0">
              <a:spcBef>
                <a:spcPts val="700"/>
              </a:spcBef>
              <a:spcAft>
                <a:spcPts val="0"/>
              </a:spcAft>
              <a:buClr>
                <a:schemeClr val="dk1"/>
              </a:buClr>
              <a:buSzPts val="1100"/>
              <a:buFont typeface="Arial"/>
              <a:buNone/>
            </a:pPr>
            <a:endParaRPr>
              <a:solidFill>
                <a:schemeClr val="accent6"/>
              </a:solidFill>
            </a:endParaRPr>
          </a:p>
          <a:p>
            <a:pPr marL="457200" lvl="0" indent="-342900" algn="l" rtl="0">
              <a:spcBef>
                <a:spcPts val="700"/>
              </a:spcBef>
              <a:spcAft>
                <a:spcPts val="0"/>
              </a:spcAft>
              <a:buClr>
                <a:schemeClr val="accent2"/>
              </a:buClr>
              <a:buSzPts val="1800"/>
              <a:buChar char="●"/>
            </a:pPr>
            <a:r>
              <a:rPr lang="ja">
                <a:solidFill>
                  <a:schemeClr val="accent6"/>
                </a:solidFill>
              </a:rPr>
              <a:t>デメリット</a:t>
            </a:r>
            <a:endParaRPr>
              <a:solidFill>
                <a:schemeClr val="accent6"/>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5"/>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チャットツールとして最低限の</a:t>
            </a:r>
            <a:endParaRPr/>
          </a:p>
          <a:p>
            <a:pPr marL="0" lvl="0" indent="0" algn="ctr" rtl="0">
              <a:lnSpc>
                <a:spcPct val="150000"/>
              </a:lnSpc>
              <a:spcBef>
                <a:spcPts val="0"/>
              </a:spcBef>
              <a:spcAft>
                <a:spcPts val="0"/>
              </a:spcAft>
              <a:buNone/>
            </a:pPr>
            <a:r>
              <a:rPr lang="ja"/>
              <a:t>機能は実現できた！</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機能追加を考えよう</a:t>
            </a:r>
            <a:endParaRPr/>
          </a:p>
        </p:txBody>
      </p:sp>
      <p:sp>
        <p:nvSpPr>
          <p:cNvPr id="665" name="Google Shape;665;p96"/>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不適切な発言を拒否するチャット機能</a:t>
            </a:r>
            <a:endParaRPr/>
          </a:p>
          <a:p>
            <a:pPr marL="457200" lvl="0" indent="-342900" algn="l" rtl="0">
              <a:lnSpc>
                <a:spcPct val="150000"/>
              </a:lnSpc>
              <a:spcBef>
                <a:spcPts val="0"/>
              </a:spcBef>
              <a:spcAft>
                <a:spcPts val="0"/>
              </a:spcAft>
              <a:buSzPts val="1800"/>
              <a:buChar char="●"/>
            </a:pPr>
            <a:r>
              <a:rPr lang="ja"/>
              <a:t>特定の人からの着信を通知する機能（音・光）</a:t>
            </a:r>
            <a:endParaRPr/>
          </a:p>
          <a:p>
            <a:pPr marL="457200" lvl="0" indent="-342900" algn="l" rtl="0">
              <a:lnSpc>
                <a:spcPct val="150000"/>
              </a:lnSpc>
              <a:spcBef>
                <a:spcPts val="0"/>
              </a:spcBef>
              <a:spcAft>
                <a:spcPts val="0"/>
              </a:spcAft>
              <a:buSzPts val="1800"/>
              <a:buChar char="●"/>
            </a:pPr>
            <a:r>
              <a:rPr lang="ja"/>
              <a:t>特定の人に向けてメッセージを送れるDM機能</a:t>
            </a:r>
            <a:endParaRPr/>
          </a:p>
          <a:p>
            <a:pPr marL="457200" lvl="0" indent="-342900" algn="l" rtl="0">
              <a:lnSpc>
                <a:spcPct val="150000"/>
              </a:lnSpc>
              <a:spcBef>
                <a:spcPts val="0"/>
              </a:spcBef>
              <a:spcAft>
                <a:spcPts val="0"/>
              </a:spcAft>
              <a:buSzPts val="1800"/>
              <a:buChar char="●"/>
            </a:pPr>
            <a:r>
              <a:rPr lang="ja"/>
              <a:t>特定の人の環境（明るさや温度）を調べる機能</a:t>
            </a:r>
            <a:endParaRPr/>
          </a:p>
          <a:p>
            <a:pPr marL="457200" lvl="0" indent="-342900" algn="l" rtl="0">
              <a:lnSpc>
                <a:spcPct val="150000"/>
              </a:lnSpc>
              <a:spcBef>
                <a:spcPts val="0"/>
              </a:spcBef>
              <a:spcAft>
                <a:spcPts val="0"/>
              </a:spcAft>
              <a:buSzPts val="1800"/>
              <a:buChar char="●"/>
            </a:pPr>
            <a:r>
              <a:rPr lang="ja"/>
              <a:t>発言内容を他の人に知られないように暗号化する機能</a:t>
            </a:r>
            <a:endParaRPr/>
          </a:p>
          <a:p>
            <a:pPr marL="0" lvl="0" indent="0" algn="r" rtl="0">
              <a:lnSpc>
                <a:spcPct val="150000"/>
              </a:lnSpc>
              <a:spcBef>
                <a:spcPts val="700"/>
              </a:spcBef>
              <a:spcAft>
                <a:spcPts val="0"/>
              </a:spcAft>
              <a:buNone/>
            </a:pPr>
            <a:r>
              <a:rPr lang="ja"/>
              <a:t>などなど....</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98"/>
          <p:cNvSpPr txBox="1">
            <a:spLocks noGrp="1"/>
          </p:cNvSpPr>
          <p:nvPr>
            <p:ph type="ctrTitle"/>
          </p:nvPr>
        </p:nvSpPr>
        <p:spPr>
          <a:xfrm>
            <a:off x="649150" y="1494150"/>
            <a:ext cx="70440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ネットワークを利用した双方向性のある</a:t>
            </a:r>
            <a:endParaRPr/>
          </a:p>
          <a:p>
            <a:pPr marL="0" lvl="0" indent="0" algn="l" rtl="0">
              <a:spcBef>
                <a:spcPts val="0"/>
              </a:spcBef>
              <a:spcAft>
                <a:spcPts val="0"/>
              </a:spcAft>
              <a:buNone/>
            </a:pPr>
            <a:r>
              <a:rPr lang="ja"/>
              <a:t>コンテンツのプログラミンによる問題解決</a:t>
            </a:r>
            <a:endParaRPr/>
          </a:p>
          <a:p>
            <a:pPr marL="0" lvl="0" indent="0" algn="l" rtl="0">
              <a:spcBef>
                <a:spcPts val="0"/>
              </a:spcBef>
              <a:spcAft>
                <a:spcPts val="0"/>
              </a:spcAft>
              <a:buNone/>
            </a:pPr>
            <a:r>
              <a:rPr lang="ja"/>
              <a:t>その④</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99"/>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本時のねらい</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3000">
                <a:solidFill>
                  <a:schemeClr val="accent2"/>
                </a:solidFill>
              </a:rPr>
              <a:t>Studuino:bitとPCを接続</a:t>
            </a:r>
            <a:endParaRPr sz="3000"/>
          </a:p>
        </p:txBody>
      </p:sp>
      <p:sp>
        <p:nvSpPr>
          <p:cNvPr id="106" name="Google Shape;106;p19"/>
          <p:cNvSpPr txBox="1">
            <a:spLocks noGrp="1"/>
          </p:cNvSpPr>
          <p:nvPr>
            <p:ph type="body" idx="1"/>
          </p:nvPr>
        </p:nvSpPr>
        <p:spPr>
          <a:xfrm>
            <a:off x="311250" y="1152525"/>
            <a:ext cx="959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AutoNum type="arabicPeriod"/>
            </a:pPr>
            <a:r>
              <a:rPr lang="ja"/>
              <a:t>パソコンとStuduino:bitをUSBケーブルで接続する。</a:t>
            </a:r>
            <a:endParaRPr/>
          </a:p>
          <a:p>
            <a:pPr marL="457200" lvl="0" indent="-342900" algn="l" rtl="0">
              <a:lnSpc>
                <a:spcPct val="150000"/>
              </a:lnSpc>
              <a:spcBef>
                <a:spcPts val="0"/>
              </a:spcBef>
              <a:spcAft>
                <a:spcPts val="0"/>
              </a:spcAft>
              <a:buSzPts val="1800"/>
              <a:buAutoNum type="arabicPeriod"/>
            </a:pPr>
            <a:r>
              <a:rPr lang="ja"/>
              <a:t>　  Studuino:bitのアプリを起動</a:t>
            </a:r>
            <a:endParaRPr/>
          </a:p>
          <a:p>
            <a:pPr marL="457200" lvl="0" indent="-342900" algn="l" rtl="0">
              <a:lnSpc>
                <a:spcPct val="150000"/>
              </a:lnSpc>
              <a:spcBef>
                <a:spcPts val="0"/>
              </a:spcBef>
              <a:spcAft>
                <a:spcPts val="0"/>
              </a:spcAft>
              <a:buSzPts val="1800"/>
              <a:buAutoNum type="arabicPeriod"/>
            </a:pPr>
            <a:r>
              <a:rPr lang="ja"/>
              <a:t>「編集」より「接続」を選択する。センサーボードが表示されれば接続成功。</a:t>
            </a:r>
            <a:br>
              <a:rPr lang="ja"/>
            </a:br>
            <a:r>
              <a:rPr lang="ja" sz="1000"/>
              <a:t>※バージョンアップなどを求められた場合はひとまずキャンセルで飛ばしてください。</a:t>
            </a:r>
            <a:endParaRPr sz="1000"/>
          </a:p>
        </p:txBody>
      </p:sp>
      <p:grpSp>
        <p:nvGrpSpPr>
          <p:cNvPr id="107" name="Google Shape;107;p19"/>
          <p:cNvGrpSpPr/>
          <p:nvPr/>
        </p:nvGrpSpPr>
        <p:grpSpPr>
          <a:xfrm>
            <a:off x="842325" y="2929800"/>
            <a:ext cx="7459359" cy="2015150"/>
            <a:chOff x="706775" y="2794175"/>
            <a:chExt cx="7459359" cy="2015150"/>
          </a:xfrm>
        </p:grpSpPr>
        <p:pic>
          <p:nvPicPr>
            <p:cNvPr id="108" name="Google Shape;108;p19"/>
            <p:cNvPicPr preferRelativeResize="0"/>
            <p:nvPr/>
          </p:nvPicPr>
          <p:blipFill>
            <a:blip r:embed="rId3">
              <a:alphaModFix/>
            </a:blip>
            <a:stretch>
              <a:fillRect/>
            </a:stretch>
          </p:blipFill>
          <p:spPr>
            <a:xfrm>
              <a:off x="706775" y="3021600"/>
              <a:ext cx="2091850" cy="1560300"/>
            </a:xfrm>
            <a:prstGeom prst="rect">
              <a:avLst/>
            </a:prstGeom>
            <a:noFill/>
            <a:ln>
              <a:noFill/>
            </a:ln>
          </p:spPr>
        </p:pic>
        <p:pic>
          <p:nvPicPr>
            <p:cNvPr id="109" name="Google Shape;109;p19"/>
            <p:cNvPicPr preferRelativeResize="0"/>
            <p:nvPr/>
          </p:nvPicPr>
          <p:blipFill>
            <a:blip r:embed="rId4">
              <a:alphaModFix/>
            </a:blip>
            <a:stretch>
              <a:fillRect/>
            </a:stretch>
          </p:blipFill>
          <p:spPr>
            <a:xfrm>
              <a:off x="3757525" y="2870374"/>
              <a:ext cx="2345424" cy="1862751"/>
            </a:xfrm>
            <a:prstGeom prst="rect">
              <a:avLst/>
            </a:prstGeom>
            <a:noFill/>
            <a:ln>
              <a:noFill/>
            </a:ln>
          </p:spPr>
        </p:pic>
        <p:pic>
          <p:nvPicPr>
            <p:cNvPr id="110" name="Google Shape;110;p19"/>
            <p:cNvPicPr preferRelativeResize="0"/>
            <p:nvPr/>
          </p:nvPicPr>
          <p:blipFill>
            <a:blip r:embed="rId5">
              <a:alphaModFix/>
            </a:blip>
            <a:stretch>
              <a:fillRect/>
            </a:stretch>
          </p:blipFill>
          <p:spPr>
            <a:xfrm>
              <a:off x="7061850" y="2794175"/>
              <a:ext cx="1104284" cy="2015150"/>
            </a:xfrm>
            <a:prstGeom prst="rect">
              <a:avLst/>
            </a:prstGeom>
            <a:noFill/>
            <a:ln>
              <a:noFill/>
            </a:ln>
          </p:spPr>
        </p:pic>
        <p:sp>
          <p:nvSpPr>
            <p:cNvPr id="111" name="Google Shape;111;p19"/>
            <p:cNvSpPr/>
            <p:nvPr/>
          </p:nvSpPr>
          <p:spPr>
            <a:xfrm>
              <a:off x="3072525" y="3607250"/>
              <a:ext cx="422100" cy="34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6450225" y="3627750"/>
              <a:ext cx="422100" cy="34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3" name="Google Shape;113;p19"/>
          <p:cNvPicPr preferRelativeResize="0"/>
          <p:nvPr/>
        </p:nvPicPr>
        <p:blipFill>
          <a:blip r:embed="rId6">
            <a:alphaModFix/>
          </a:blip>
          <a:stretch>
            <a:fillRect/>
          </a:stretch>
        </p:blipFill>
        <p:spPr>
          <a:xfrm>
            <a:off x="883400" y="1765250"/>
            <a:ext cx="270925" cy="2729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本時のねらい</a:t>
            </a:r>
            <a:endParaRPr/>
          </a:p>
        </p:txBody>
      </p:sp>
      <p:sp>
        <p:nvSpPr>
          <p:cNvPr id="685" name="Google Shape;685;p100"/>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t>前時までに作成したプログラムに対し、新たな機能を追加して使いやすく、安心・安全なチャットツールを作る。</a:t>
            </a:r>
            <a:endParaRPr sz="2200"/>
          </a:p>
          <a:p>
            <a:pPr marL="0" lvl="0" indent="0" algn="l" rtl="0">
              <a:lnSpc>
                <a:spcPct val="150000"/>
              </a:lnSpc>
              <a:spcBef>
                <a:spcPts val="700"/>
              </a:spcBef>
              <a:spcAft>
                <a:spcPts val="0"/>
              </a:spcAft>
              <a:buNone/>
            </a:pPr>
            <a:endParaRPr sz="2200"/>
          </a:p>
          <a:p>
            <a:pPr marL="0" lvl="0" indent="0" algn="l" rtl="0">
              <a:spcBef>
                <a:spcPts val="70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0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機能追加を考えよう</a:t>
            </a:r>
            <a:endParaRPr/>
          </a:p>
        </p:txBody>
      </p:sp>
      <p:sp>
        <p:nvSpPr>
          <p:cNvPr id="691" name="Google Shape;691;p101"/>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不適切な発言を拒否するチャット機能</a:t>
            </a:r>
            <a:endParaRPr/>
          </a:p>
          <a:p>
            <a:pPr marL="457200" lvl="0" indent="-342900" algn="l" rtl="0">
              <a:lnSpc>
                <a:spcPct val="150000"/>
              </a:lnSpc>
              <a:spcBef>
                <a:spcPts val="0"/>
              </a:spcBef>
              <a:spcAft>
                <a:spcPts val="0"/>
              </a:spcAft>
              <a:buSzPts val="1800"/>
              <a:buChar char="●"/>
            </a:pPr>
            <a:r>
              <a:rPr lang="ja"/>
              <a:t>着信を通知する機能（音・光）</a:t>
            </a:r>
            <a:endParaRPr/>
          </a:p>
          <a:p>
            <a:pPr marL="457200" lvl="0" indent="-342900" algn="l" rtl="0">
              <a:lnSpc>
                <a:spcPct val="150000"/>
              </a:lnSpc>
              <a:spcBef>
                <a:spcPts val="0"/>
              </a:spcBef>
              <a:spcAft>
                <a:spcPts val="0"/>
              </a:spcAft>
              <a:buSzPts val="1800"/>
              <a:buChar char="●"/>
            </a:pPr>
            <a:r>
              <a:rPr lang="ja"/>
              <a:t>特定の人に向けてメッセージを送れるDM機能</a:t>
            </a:r>
            <a:endParaRPr/>
          </a:p>
          <a:p>
            <a:pPr marL="457200" lvl="0" indent="-342900" algn="l" rtl="0">
              <a:lnSpc>
                <a:spcPct val="150000"/>
              </a:lnSpc>
              <a:spcBef>
                <a:spcPts val="0"/>
              </a:spcBef>
              <a:spcAft>
                <a:spcPts val="0"/>
              </a:spcAft>
              <a:buSzPts val="1800"/>
              <a:buChar char="●"/>
            </a:pPr>
            <a:r>
              <a:rPr lang="ja"/>
              <a:t>特定の人の環境（明るさや温度）を調べる機能</a:t>
            </a:r>
            <a:endParaRPr/>
          </a:p>
          <a:p>
            <a:pPr marL="457200" lvl="0" indent="-342900" algn="l" rtl="0">
              <a:lnSpc>
                <a:spcPct val="150000"/>
              </a:lnSpc>
              <a:spcBef>
                <a:spcPts val="0"/>
              </a:spcBef>
              <a:spcAft>
                <a:spcPts val="0"/>
              </a:spcAft>
              <a:buSzPts val="1800"/>
              <a:buChar char="●"/>
            </a:pPr>
            <a:r>
              <a:rPr lang="ja"/>
              <a:t>発言内容を他の人に知られないように暗号化する機能</a:t>
            </a:r>
            <a:endParaRPr/>
          </a:p>
          <a:p>
            <a:pPr marL="0" lvl="0" indent="0" algn="r" rtl="0">
              <a:lnSpc>
                <a:spcPct val="150000"/>
              </a:lnSpc>
              <a:spcBef>
                <a:spcPts val="700"/>
              </a:spcBef>
              <a:spcAft>
                <a:spcPts val="0"/>
              </a:spcAft>
              <a:buNone/>
            </a:pPr>
            <a:r>
              <a:rPr lang="ja"/>
              <a:t>などなど....</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不適切な発言を拒否する機能</a:t>
            </a:r>
            <a:endParaRPr/>
          </a:p>
        </p:txBody>
      </p:sp>
      <p:sp>
        <p:nvSpPr>
          <p:cNvPr id="697" name="Google Shape;697;p102"/>
          <p:cNvSpPr txBox="1">
            <a:spLocks noGrp="1"/>
          </p:cNvSpPr>
          <p:nvPr>
            <p:ph type="body" idx="1"/>
          </p:nvPr>
        </p:nvSpPr>
        <p:spPr>
          <a:xfrm>
            <a:off x="387450" y="1152525"/>
            <a:ext cx="75111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発言の中に不適切な言葉「ばか」というキーワードがあった場合、「発言をブロックしました」というメッセージを表示する。</a:t>
            </a:r>
            <a:endParaRPr/>
          </a:p>
          <a:p>
            <a:pPr marL="457200" lvl="0" indent="-342900" algn="l" rtl="0">
              <a:lnSpc>
                <a:spcPct val="100000"/>
              </a:lnSpc>
              <a:spcBef>
                <a:spcPts val="1000"/>
              </a:spcBef>
              <a:spcAft>
                <a:spcPts val="0"/>
              </a:spcAft>
              <a:buSzPts val="1800"/>
              <a:buChar char="●"/>
            </a:pPr>
            <a:r>
              <a:rPr lang="ja"/>
              <a:t>他の人にはメッセージは表示されない。</a:t>
            </a:r>
            <a:endParaRPr/>
          </a:p>
        </p:txBody>
      </p:sp>
      <p:pic>
        <p:nvPicPr>
          <p:cNvPr id="698" name="Google Shape;698;p102"/>
          <p:cNvPicPr preferRelativeResize="0"/>
          <p:nvPr/>
        </p:nvPicPr>
        <p:blipFill>
          <a:blip r:embed="rId3">
            <a:alphaModFix/>
          </a:blip>
          <a:stretch>
            <a:fillRect/>
          </a:stretch>
        </p:blipFill>
        <p:spPr>
          <a:xfrm>
            <a:off x="5297912" y="2376101"/>
            <a:ext cx="3265075" cy="2767400"/>
          </a:xfrm>
          <a:prstGeom prst="rect">
            <a:avLst/>
          </a:prstGeom>
          <a:noFill/>
          <a:ln>
            <a:noFill/>
          </a:ln>
        </p:spPr>
      </p:pic>
      <p:sp>
        <p:nvSpPr>
          <p:cNvPr id="699" name="Google Shape;699;p102"/>
          <p:cNvSpPr txBox="1"/>
          <p:nvPr/>
        </p:nvSpPr>
        <p:spPr>
          <a:xfrm>
            <a:off x="764600" y="2640600"/>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pic>
        <p:nvPicPr>
          <p:cNvPr id="700" name="Google Shape;700;p102"/>
          <p:cNvPicPr preferRelativeResize="0"/>
          <p:nvPr/>
        </p:nvPicPr>
        <p:blipFill>
          <a:blip r:embed="rId4">
            <a:alphaModFix/>
          </a:blip>
          <a:stretch>
            <a:fillRect/>
          </a:stretch>
        </p:blipFill>
        <p:spPr>
          <a:xfrm>
            <a:off x="1578000" y="3132291"/>
            <a:ext cx="3265076" cy="135178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0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着信を通知する機能（LED）</a:t>
            </a:r>
            <a:endParaRPr/>
          </a:p>
        </p:txBody>
      </p:sp>
      <p:sp>
        <p:nvSpPr>
          <p:cNvPr id="706" name="Google Shape;706;p103"/>
          <p:cNvSpPr txBox="1">
            <a:spLocks noGrp="1"/>
          </p:cNvSpPr>
          <p:nvPr>
            <p:ph type="body" idx="1"/>
          </p:nvPr>
        </p:nvSpPr>
        <p:spPr>
          <a:xfrm>
            <a:off x="387450" y="1304925"/>
            <a:ext cx="75111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特定の人からメッセージが届いたらLEDを光らせる</a:t>
            </a:r>
            <a:endParaRPr/>
          </a:p>
          <a:p>
            <a:pPr marL="0" lvl="0" indent="0" algn="l" rtl="0">
              <a:spcBef>
                <a:spcPts val="700"/>
              </a:spcBef>
              <a:spcAft>
                <a:spcPts val="0"/>
              </a:spcAft>
              <a:buNone/>
            </a:pPr>
            <a:endParaRPr/>
          </a:p>
        </p:txBody>
      </p:sp>
      <p:sp>
        <p:nvSpPr>
          <p:cNvPr id="707" name="Google Shape;707;p103"/>
          <p:cNvSpPr txBox="1"/>
          <p:nvPr/>
        </p:nvSpPr>
        <p:spPr>
          <a:xfrm>
            <a:off x="585100" y="2252475"/>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pic>
        <p:nvPicPr>
          <p:cNvPr id="708" name="Google Shape;708;p103"/>
          <p:cNvPicPr preferRelativeResize="0"/>
          <p:nvPr/>
        </p:nvPicPr>
        <p:blipFill>
          <a:blip r:embed="rId3">
            <a:alphaModFix/>
          </a:blip>
          <a:stretch>
            <a:fillRect/>
          </a:stretch>
        </p:blipFill>
        <p:spPr>
          <a:xfrm>
            <a:off x="900675" y="3121275"/>
            <a:ext cx="3419750" cy="741450"/>
          </a:xfrm>
          <a:prstGeom prst="rect">
            <a:avLst/>
          </a:prstGeom>
          <a:noFill/>
          <a:ln>
            <a:noFill/>
          </a:ln>
        </p:spPr>
      </p:pic>
      <p:pic>
        <p:nvPicPr>
          <p:cNvPr id="709" name="Google Shape;709;p103"/>
          <p:cNvPicPr preferRelativeResize="0"/>
          <p:nvPr/>
        </p:nvPicPr>
        <p:blipFill>
          <a:blip r:embed="rId4">
            <a:alphaModFix/>
          </a:blip>
          <a:stretch>
            <a:fillRect/>
          </a:stretch>
        </p:blipFill>
        <p:spPr>
          <a:xfrm>
            <a:off x="5150825" y="2163100"/>
            <a:ext cx="2014900" cy="2200475"/>
          </a:xfrm>
          <a:prstGeom prst="rect">
            <a:avLst/>
          </a:prstGeom>
          <a:noFill/>
          <a:ln>
            <a:noFill/>
          </a:ln>
        </p:spPr>
      </p:pic>
      <p:sp>
        <p:nvSpPr>
          <p:cNvPr id="710" name="Google Shape;710;p103"/>
          <p:cNvSpPr txBox="1"/>
          <p:nvPr/>
        </p:nvSpPr>
        <p:spPr>
          <a:xfrm>
            <a:off x="2079400" y="3815875"/>
            <a:ext cx="106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文字</a:t>
            </a:r>
            <a:endParaRPr>
              <a:latin typeface="HiraKakuPro-W3"/>
              <a:ea typeface="HiraKakuPro-W3"/>
              <a:cs typeface="HiraKakuPro-W3"/>
              <a:sym typeface="HiraKakuPro-W3"/>
            </a:endParaRPr>
          </a:p>
        </p:txBody>
      </p:sp>
      <p:sp>
        <p:nvSpPr>
          <p:cNvPr id="711" name="Google Shape;711;p103"/>
          <p:cNvSpPr txBox="1"/>
          <p:nvPr/>
        </p:nvSpPr>
        <p:spPr>
          <a:xfrm>
            <a:off x="5379450" y="4390550"/>
            <a:ext cx="106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latin typeface="HiraKakuPro-W3"/>
                <a:ea typeface="HiraKakuPro-W3"/>
                <a:cs typeface="HiraKakuPro-W3"/>
                <a:sym typeface="HiraKakuPro-W3"/>
              </a:rPr>
              <a:t>点滅</a:t>
            </a:r>
            <a:endParaRPr>
              <a:latin typeface="HiraKakuPro-W3"/>
              <a:ea typeface="HiraKakuPro-W3"/>
              <a:cs typeface="HiraKakuPro-W3"/>
              <a:sym typeface="HiraKakuPro-W3"/>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着信を通知する機能（音・声）</a:t>
            </a:r>
            <a:endParaRPr/>
          </a:p>
        </p:txBody>
      </p:sp>
      <p:sp>
        <p:nvSpPr>
          <p:cNvPr id="717" name="Google Shape;717;p104"/>
          <p:cNvSpPr txBox="1">
            <a:spLocks noGrp="1"/>
          </p:cNvSpPr>
          <p:nvPr>
            <p:ph type="body" idx="1"/>
          </p:nvPr>
        </p:nvSpPr>
        <p:spPr>
          <a:xfrm>
            <a:off x="387450" y="1304925"/>
            <a:ext cx="75111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特定の人からメッセージが届いたら音楽や声で知らせる</a:t>
            </a:r>
            <a:endParaRPr/>
          </a:p>
          <a:p>
            <a:pPr marL="0" lvl="0" indent="0" algn="l" rtl="0">
              <a:spcBef>
                <a:spcPts val="700"/>
              </a:spcBef>
              <a:spcAft>
                <a:spcPts val="0"/>
              </a:spcAft>
              <a:buNone/>
            </a:pPr>
            <a:endParaRPr/>
          </a:p>
        </p:txBody>
      </p:sp>
      <p:sp>
        <p:nvSpPr>
          <p:cNvPr id="718" name="Google Shape;718;p104"/>
          <p:cNvSpPr txBox="1"/>
          <p:nvPr/>
        </p:nvSpPr>
        <p:spPr>
          <a:xfrm>
            <a:off x="585100" y="2252475"/>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pic>
        <p:nvPicPr>
          <p:cNvPr id="719" name="Google Shape;719;p104"/>
          <p:cNvPicPr preferRelativeResize="0"/>
          <p:nvPr/>
        </p:nvPicPr>
        <p:blipFill>
          <a:blip r:embed="rId3">
            <a:alphaModFix/>
          </a:blip>
          <a:stretch>
            <a:fillRect/>
          </a:stretch>
        </p:blipFill>
        <p:spPr>
          <a:xfrm>
            <a:off x="879225" y="2961875"/>
            <a:ext cx="1355501" cy="1238650"/>
          </a:xfrm>
          <a:prstGeom prst="rect">
            <a:avLst/>
          </a:prstGeom>
          <a:noFill/>
          <a:ln>
            <a:noFill/>
          </a:ln>
          <a:effectLst>
            <a:outerShdw blurRad="57150" dist="19050" dir="5400000" algn="bl" rotWithShape="0">
              <a:srgbClr val="000000">
                <a:alpha val="50000"/>
              </a:srgbClr>
            </a:outerShdw>
          </a:effectLst>
        </p:spPr>
      </p:pic>
      <p:pic>
        <p:nvPicPr>
          <p:cNvPr id="720" name="Google Shape;720;p104"/>
          <p:cNvPicPr preferRelativeResize="0"/>
          <p:nvPr/>
        </p:nvPicPr>
        <p:blipFill>
          <a:blip r:embed="rId4">
            <a:alphaModFix/>
          </a:blip>
          <a:stretch>
            <a:fillRect/>
          </a:stretch>
        </p:blipFill>
        <p:spPr>
          <a:xfrm>
            <a:off x="2984975" y="2842407"/>
            <a:ext cx="3042149" cy="1477599"/>
          </a:xfrm>
          <a:prstGeom prst="rect">
            <a:avLst/>
          </a:prstGeom>
          <a:noFill/>
          <a:ln>
            <a:noFill/>
          </a:ln>
          <a:effectLst>
            <a:outerShdw blurRad="57150" dist="19050" dir="5400000" algn="bl" rotWithShape="0">
              <a:srgbClr val="000000">
                <a:alpha val="50000"/>
              </a:srgbClr>
            </a:outerShdw>
          </a:effectLst>
        </p:spPr>
      </p:pic>
      <p:pic>
        <p:nvPicPr>
          <p:cNvPr id="721" name="Google Shape;721;p104"/>
          <p:cNvPicPr preferRelativeResize="0"/>
          <p:nvPr/>
        </p:nvPicPr>
        <p:blipFill rotWithShape="1">
          <a:blip r:embed="rId5">
            <a:alphaModFix/>
          </a:blip>
          <a:srcRect t="9756" b="6428"/>
          <a:stretch/>
        </p:blipFill>
        <p:spPr>
          <a:xfrm>
            <a:off x="6534175" y="3287988"/>
            <a:ext cx="2346075" cy="515237"/>
          </a:xfrm>
          <a:prstGeom prst="rect">
            <a:avLst/>
          </a:prstGeom>
          <a:noFill/>
          <a:ln>
            <a:noFill/>
          </a:ln>
        </p:spPr>
      </p:pic>
      <p:sp>
        <p:nvSpPr>
          <p:cNvPr id="722" name="Google Shape;722;p104"/>
          <p:cNvSpPr txBox="1"/>
          <p:nvPr/>
        </p:nvSpPr>
        <p:spPr>
          <a:xfrm>
            <a:off x="980375" y="4200525"/>
            <a:ext cx="1062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latin typeface="HiraKakuPro-W3"/>
                <a:ea typeface="HiraKakuPro-W3"/>
                <a:cs typeface="HiraKakuPro-W3"/>
                <a:sym typeface="HiraKakuPro-W3"/>
              </a:rPr>
              <a:t>拡張機能</a:t>
            </a:r>
            <a:endParaRPr sz="900">
              <a:latin typeface="HiraKakuPro-W3"/>
              <a:ea typeface="HiraKakuPro-W3"/>
              <a:cs typeface="HiraKakuPro-W3"/>
              <a:sym typeface="HiraKakuPro-W3"/>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0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着信を通知する機能（音・声）</a:t>
            </a:r>
            <a:endParaRPr/>
          </a:p>
        </p:txBody>
      </p:sp>
      <p:sp>
        <p:nvSpPr>
          <p:cNvPr id="728" name="Google Shape;728;p105"/>
          <p:cNvSpPr txBox="1">
            <a:spLocks noGrp="1"/>
          </p:cNvSpPr>
          <p:nvPr>
            <p:ph type="body" idx="1"/>
          </p:nvPr>
        </p:nvSpPr>
        <p:spPr>
          <a:xfrm>
            <a:off x="387450" y="1304925"/>
            <a:ext cx="75111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特定の人からメッセージが届いたら音楽や声で知らせる</a:t>
            </a:r>
            <a:endParaRPr/>
          </a:p>
          <a:p>
            <a:pPr marL="0" lvl="0" indent="0" algn="l" rtl="0">
              <a:spcBef>
                <a:spcPts val="700"/>
              </a:spcBef>
              <a:spcAft>
                <a:spcPts val="0"/>
              </a:spcAft>
              <a:buNone/>
            </a:pPr>
            <a:endParaRPr/>
          </a:p>
        </p:txBody>
      </p:sp>
      <p:sp>
        <p:nvSpPr>
          <p:cNvPr id="729" name="Google Shape;729;p105"/>
          <p:cNvSpPr txBox="1"/>
          <p:nvPr/>
        </p:nvSpPr>
        <p:spPr>
          <a:xfrm>
            <a:off x="585100" y="2252475"/>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sp>
        <p:nvSpPr>
          <p:cNvPr id="730" name="Google Shape;730;p105"/>
          <p:cNvSpPr txBox="1"/>
          <p:nvPr/>
        </p:nvSpPr>
        <p:spPr>
          <a:xfrm>
            <a:off x="2534188" y="4243525"/>
            <a:ext cx="1062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900">
                <a:latin typeface="HiraKakuPro-W3"/>
                <a:ea typeface="HiraKakuPro-W3"/>
                <a:cs typeface="HiraKakuPro-W3"/>
                <a:sym typeface="HiraKakuPro-W3"/>
              </a:rPr>
              <a:t>拡張機能</a:t>
            </a:r>
            <a:endParaRPr sz="900">
              <a:latin typeface="HiraKakuPro-W3"/>
              <a:ea typeface="HiraKakuPro-W3"/>
              <a:cs typeface="HiraKakuPro-W3"/>
              <a:sym typeface="HiraKakuPro-W3"/>
            </a:endParaRPr>
          </a:p>
        </p:txBody>
      </p:sp>
      <p:pic>
        <p:nvPicPr>
          <p:cNvPr id="731" name="Google Shape;731;p105"/>
          <p:cNvPicPr preferRelativeResize="0"/>
          <p:nvPr/>
        </p:nvPicPr>
        <p:blipFill>
          <a:blip r:embed="rId3">
            <a:alphaModFix/>
          </a:blip>
          <a:stretch>
            <a:fillRect/>
          </a:stretch>
        </p:blipFill>
        <p:spPr>
          <a:xfrm>
            <a:off x="4572000" y="3052162"/>
            <a:ext cx="3183000" cy="611300"/>
          </a:xfrm>
          <a:prstGeom prst="rect">
            <a:avLst/>
          </a:prstGeom>
          <a:noFill/>
          <a:ln>
            <a:noFill/>
          </a:ln>
        </p:spPr>
      </p:pic>
      <p:pic>
        <p:nvPicPr>
          <p:cNvPr id="732" name="Google Shape;732;p105"/>
          <p:cNvPicPr preferRelativeResize="0"/>
          <p:nvPr/>
        </p:nvPicPr>
        <p:blipFill>
          <a:blip r:embed="rId4">
            <a:alphaModFix/>
          </a:blip>
          <a:stretch>
            <a:fillRect/>
          </a:stretch>
        </p:blipFill>
        <p:spPr>
          <a:xfrm>
            <a:off x="2381327" y="2515100"/>
            <a:ext cx="1368025" cy="168542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0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特定の人あてにメッセージを送る（DM機能）</a:t>
            </a:r>
            <a:endParaRPr/>
          </a:p>
        </p:txBody>
      </p:sp>
      <p:sp>
        <p:nvSpPr>
          <p:cNvPr id="738" name="Google Shape;738;p106"/>
          <p:cNvSpPr txBox="1">
            <a:spLocks noGrp="1"/>
          </p:cNvSpPr>
          <p:nvPr>
            <p:ph type="body" idx="1"/>
          </p:nvPr>
        </p:nvSpPr>
        <p:spPr>
          <a:xfrm>
            <a:off x="387450" y="1304925"/>
            <a:ext cx="75111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指定した人にだけメッセージを送りたい</a:t>
            </a:r>
            <a:endParaRPr/>
          </a:p>
          <a:p>
            <a:pPr marL="457200" lvl="0" indent="-342900" algn="l" rtl="0">
              <a:lnSpc>
                <a:spcPct val="100000"/>
              </a:lnSpc>
              <a:spcBef>
                <a:spcPts val="1000"/>
              </a:spcBef>
              <a:spcAft>
                <a:spcPts val="0"/>
              </a:spcAft>
              <a:buSzPts val="1800"/>
              <a:buChar char="●"/>
            </a:pPr>
            <a:r>
              <a:rPr lang="ja"/>
              <a:t>他の人には見られたくない</a:t>
            </a: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r>
              <a:rPr lang="ja"/>
              <a:t>　発言の先頭に印を付けて、その印によって送信する先を変える</a:t>
            </a:r>
            <a:endParaRPr/>
          </a:p>
        </p:txBody>
      </p:sp>
      <p:sp>
        <p:nvSpPr>
          <p:cNvPr id="739" name="Google Shape;739;p106"/>
          <p:cNvSpPr txBox="1"/>
          <p:nvPr/>
        </p:nvSpPr>
        <p:spPr>
          <a:xfrm>
            <a:off x="467875" y="2692075"/>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sp>
        <p:nvSpPr>
          <p:cNvPr id="740" name="Google Shape;740;p106"/>
          <p:cNvSpPr txBox="1"/>
          <p:nvPr/>
        </p:nvSpPr>
        <p:spPr>
          <a:xfrm>
            <a:off x="4627300" y="326600"/>
            <a:ext cx="2073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000">
                <a:solidFill>
                  <a:srgbClr val="57AEB5"/>
                </a:solidFill>
                <a:latin typeface="HiraKakuPro-W3"/>
                <a:ea typeface="HiraKakuPro-W3"/>
                <a:cs typeface="HiraKakuPro-W3"/>
                <a:sym typeface="HiraKakuPro-W3"/>
              </a:rPr>
              <a:t>ダイレクトメッセージ</a:t>
            </a:r>
            <a:endParaRPr sz="1000">
              <a:solidFill>
                <a:srgbClr val="57AEB5"/>
              </a:solidFill>
              <a:latin typeface="HiraKakuPro-W3"/>
              <a:ea typeface="HiraKakuPro-W3"/>
              <a:cs typeface="HiraKakuPro-W3"/>
              <a:sym typeface="HiraKakuPro-W3"/>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0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チャットルームに入るためのログイン機能</a:t>
            </a:r>
            <a:endParaRPr/>
          </a:p>
        </p:txBody>
      </p:sp>
      <p:sp>
        <p:nvSpPr>
          <p:cNvPr id="746" name="Google Shape;746;p107"/>
          <p:cNvSpPr txBox="1">
            <a:spLocks noGrp="1"/>
          </p:cNvSpPr>
          <p:nvPr>
            <p:ph type="body" idx="1"/>
          </p:nvPr>
        </p:nvSpPr>
        <p:spPr>
          <a:xfrm>
            <a:off x="387450" y="1304925"/>
            <a:ext cx="75111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チャットルームに入る際にパスワードを要求する</a:t>
            </a:r>
            <a:endParaRPr/>
          </a:p>
          <a:p>
            <a:pPr marL="0" lvl="0" indent="0" algn="l" rtl="0">
              <a:lnSpc>
                <a:spcPct val="100000"/>
              </a:lnSpc>
              <a:spcBef>
                <a:spcPts val="1000"/>
              </a:spcBef>
              <a:spcAft>
                <a:spcPts val="0"/>
              </a:spcAft>
              <a:buNone/>
            </a:pPr>
            <a:endParaRPr/>
          </a:p>
        </p:txBody>
      </p:sp>
      <p:sp>
        <p:nvSpPr>
          <p:cNvPr id="747" name="Google Shape;747;p107"/>
          <p:cNvSpPr txBox="1"/>
          <p:nvPr/>
        </p:nvSpPr>
        <p:spPr>
          <a:xfrm>
            <a:off x="563125" y="2140875"/>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pic>
        <p:nvPicPr>
          <p:cNvPr id="748" name="Google Shape;748;p107"/>
          <p:cNvPicPr preferRelativeResize="0"/>
          <p:nvPr/>
        </p:nvPicPr>
        <p:blipFill>
          <a:blip r:embed="rId3">
            <a:alphaModFix/>
          </a:blip>
          <a:stretch>
            <a:fillRect/>
          </a:stretch>
        </p:blipFill>
        <p:spPr>
          <a:xfrm>
            <a:off x="1984150" y="2344625"/>
            <a:ext cx="2390025" cy="23339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特定の相手の環境（明るさや温度など）を調べる機能</a:t>
            </a:r>
            <a:endParaRPr/>
          </a:p>
        </p:txBody>
      </p:sp>
      <p:sp>
        <p:nvSpPr>
          <p:cNvPr id="754" name="Google Shape;754;p108"/>
          <p:cNvSpPr txBox="1">
            <a:spLocks noGrp="1"/>
          </p:cNvSpPr>
          <p:nvPr>
            <p:ph type="body" idx="1"/>
          </p:nvPr>
        </p:nvSpPr>
        <p:spPr>
          <a:xfrm>
            <a:off x="387450" y="1304925"/>
            <a:ext cx="81294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遠くの場所の明るさや温度を離れているところから調べたい</a:t>
            </a:r>
            <a:endParaRPr/>
          </a:p>
          <a:p>
            <a:pPr marL="4572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r>
              <a:rPr lang="ja"/>
              <a:t>これまでメッセージとして送っていたところを数値データとして送る</a:t>
            </a:r>
            <a:endParaRPr/>
          </a:p>
        </p:txBody>
      </p:sp>
      <p:sp>
        <p:nvSpPr>
          <p:cNvPr id="755" name="Google Shape;755;p108"/>
          <p:cNvSpPr txBox="1"/>
          <p:nvPr/>
        </p:nvSpPr>
        <p:spPr>
          <a:xfrm>
            <a:off x="387450" y="2711675"/>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0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発言内容を他の人に知られないように暗号化する機能</a:t>
            </a:r>
            <a:endParaRPr/>
          </a:p>
        </p:txBody>
      </p:sp>
      <p:sp>
        <p:nvSpPr>
          <p:cNvPr id="761" name="Google Shape;761;p109"/>
          <p:cNvSpPr txBox="1">
            <a:spLocks noGrp="1"/>
          </p:cNvSpPr>
          <p:nvPr>
            <p:ph type="body" idx="1"/>
          </p:nvPr>
        </p:nvSpPr>
        <p:spPr>
          <a:xfrm>
            <a:off x="387450" y="1304925"/>
            <a:ext cx="75111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サーバ役の人に発言の内容が漏れてしまう</a:t>
            </a:r>
            <a:endParaRPr/>
          </a:p>
          <a:p>
            <a:pPr marL="457200" lvl="0" indent="-342900" algn="l" rtl="0">
              <a:lnSpc>
                <a:spcPct val="100000"/>
              </a:lnSpc>
              <a:spcBef>
                <a:spcPts val="1000"/>
              </a:spcBef>
              <a:spcAft>
                <a:spcPts val="0"/>
              </a:spcAft>
              <a:buSzPts val="1800"/>
              <a:buChar char="●"/>
            </a:pPr>
            <a:r>
              <a:rPr lang="ja"/>
              <a:t>他の人には読まれても分からないようにしたい</a:t>
            </a: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r>
              <a:rPr lang="ja"/>
              <a:t>　　シーザー暗号</a:t>
            </a:r>
            <a:endParaRPr/>
          </a:p>
        </p:txBody>
      </p:sp>
      <p:sp>
        <p:nvSpPr>
          <p:cNvPr id="762" name="Google Shape;762;p109"/>
          <p:cNvSpPr txBox="1"/>
          <p:nvPr/>
        </p:nvSpPr>
        <p:spPr>
          <a:xfrm>
            <a:off x="387450" y="2688875"/>
            <a:ext cx="149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800">
                <a:latin typeface="HiraKakuPro-W3"/>
                <a:ea typeface="HiraKakuPro-W3"/>
                <a:cs typeface="HiraKakuPro-W3"/>
                <a:sym typeface="HiraKakuPro-W3"/>
              </a:rPr>
              <a:t>【ヒント】</a:t>
            </a:r>
            <a:endParaRPr sz="1800">
              <a:latin typeface="HiraKakuPro-W3"/>
              <a:ea typeface="HiraKakuPro-W3"/>
              <a:cs typeface="HiraKakuPro-W3"/>
              <a:sym typeface="HiraKakuPro-W3"/>
            </a:endParaRPr>
          </a:p>
        </p:txBody>
      </p:sp>
    </p:spTree>
  </p:cSld>
  <p:clrMapOvr>
    <a:masterClrMapping/>
  </p:clrMapOvr>
</p:sld>
</file>

<file path=ppt/theme/theme1.xml><?xml version="1.0" encoding="utf-8"?>
<a:theme xmlns:a="http://schemas.openxmlformats.org/drawingml/2006/main" name="みんなのコード2021_暖色系">
  <a:themeElements>
    <a:clrScheme name="Custom 347">
      <a:dk1>
        <a:srgbClr val="000000"/>
      </a:dk1>
      <a:lt1>
        <a:srgbClr val="FFFFFF"/>
      </a:lt1>
      <a:dk2>
        <a:srgbClr val="434343"/>
      </a:dk2>
      <a:lt2>
        <a:srgbClr val="CCCCCC"/>
      </a:lt2>
      <a:accent1>
        <a:srgbClr val="3A81BA"/>
      </a:accent1>
      <a:accent2>
        <a:srgbClr val="57AEB5"/>
      </a:accent2>
      <a:accent3>
        <a:srgbClr val="57AEB5"/>
      </a:accent3>
      <a:accent4>
        <a:srgbClr val="57AEB5"/>
      </a:accent4>
      <a:accent5>
        <a:srgbClr val="999999"/>
      </a:accent5>
      <a:accent6>
        <a:srgbClr val="666666"/>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1755</Words>
  <Application>Microsoft Macintosh PowerPoint</Application>
  <PresentationFormat>画面に合わせる (16:9)</PresentationFormat>
  <Paragraphs>262</Paragraphs>
  <Slides>100</Slides>
  <Notes>100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100</vt:i4>
      </vt:variant>
    </vt:vector>
  </HeadingPairs>
  <TitlesOfParts>
    <vt:vector size="105" baseType="lpstr">
      <vt:lpstr>Arial</vt:lpstr>
      <vt:lpstr>HiraKakuPro-W3</vt:lpstr>
      <vt:lpstr>Bebas Neue</vt:lpstr>
      <vt:lpstr>Meiryo</vt:lpstr>
      <vt:lpstr>みんなのコード2021_暖色系</vt:lpstr>
      <vt:lpstr>ネットワークを利用した双方向性のある コンテンツのプログラミンによる問題解決 その①</vt:lpstr>
      <vt:lpstr>ネットワークを用いた通信とは...</vt:lpstr>
      <vt:lpstr>ネットワークを用いた通信とは...</vt:lpstr>
      <vt:lpstr>本時のねらい</vt:lpstr>
      <vt:lpstr>本時のねらい</vt:lpstr>
      <vt:lpstr>Studuino:bitの準備</vt:lpstr>
      <vt:lpstr>今日の授業で使用するもの</vt:lpstr>
      <vt:lpstr>無線のグループ番号</vt:lpstr>
      <vt:lpstr>Studuino:bitとPCを接続</vt:lpstr>
      <vt:lpstr>ネットワークに接続</vt:lpstr>
      <vt:lpstr>下準備はここまで</vt:lpstr>
      <vt:lpstr>ネットワークにつながるとできること</vt:lpstr>
      <vt:lpstr>お互いにメッセージが送受信できる</vt:lpstr>
      <vt:lpstr>変数を共有することができる</vt:lpstr>
      <vt:lpstr>変数について</vt:lpstr>
      <vt:lpstr>変数とは</vt:lpstr>
      <vt:lpstr>お互いに信号を送ってみよう！</vt:lpstr>
      <vt:lpstr>送信側の人</vt:lpstr>
      <vt:lpstr>受信側の人</vt:lpstr>
      <vt:lpstr>送信側の人は　　　　　　　　を押してみよう！</vt:lpstr>
      <vt:lpstr>どうなりましたか？</vt:lpstr>
      <vt:lpstr>実行結果</vt:lpstr>
      <vt:lpstr>今度は送受信の担当を交代 （今度は左回り） </vt:lpstr>
      <vt:lpstr>今度は送受信の担当を交代（今度は左回り）</vt:lpstr>
      <vt:lpstr>メッセージのやり取りはできるようになった！</vt:lpstr>
      <vt:lpstr>次は言葉をやり取りしてみよう！</vt:lpstr>
      <vt:lpstr>アクティビティ図で表現すると....</vt:lpstr>
      <vt:lpstr>送り手側</vt:lpstr>
      <vt:lpstr>送り手側（田中さん）のプログラム</vt:lpstr>
      <vt:lpstr>送り手側（田中さん）のプログラム</vt:lpstr>
      <vt:lpstr>送り手側（田中さん）のプログラム</vt:lpstr>
      <vt:lpstr>送り手側（田中さん）のプログラム</vt:lpstr>
      <vt:lpstr>送り手側（田中さん）のプログラム</vt:lpstr>
      <vt:lpstr>受け手側</vt:lpstr>
      <vt:lpstr>受け手側（鈴木さん）のプログラム</vt:lpstr>
      <vt:lpstr>受け手側（鈴木さん）のプログラム</vt:lpstr>
      <vt:lpstr>さてどうなりましたか？</vt:lpstr>
      <vt:lpstr>PowerPoint プレゼンテーション</vt:lpstr>
      <vt:lpstr>補足説明</vt:lpstr>
      <vt:lpstr>次は鈴木さんから田中さんへも 発言を送れるように作ってください</vt:lpstr>
      <vt:lpstr>PowerPoint プレゼンテーション</vt:lpstr>
      <vt:lpstr>PowerPoint プレゼンテーション</vt:lpstr>
      <vt:lpstr>自由にやり取りできるようになりました！</vt:lpstr>
      <vt:lpstr>次回はもっと多くの人と コミュニケーションを取れるように プログラムを改良しましょう</vt:lpstr>
      <vt:lpstr>PowerPoint プレゼンテーション</vt:lpstr>
      <vt:lpstr>ネットワークを利用した双方向性のある コンテンツのプログラミンによる問題解決 その②</vt:lpstr>
      <vt:lpstr>前回は1対1のやり取りが できるようになりました！</vt:lpstr>
      <vt:lpstr>今日は4人でやり取りしてみよう！</vt:lpstr>
      <vt:lpstr>本時のねらい</vt:lpstr>
      <vt:lpstr>本時のねらい</vt:lpstr>
      <vt:lpstr>無線のグループ番号</vt:lpstr>
      <vt:lpstr>【復習】Studuino:bitとPCを接続</vt:lpstr>
      <vt:lpstr>【復習】ネットワークに接続</vt:lpstr>
      <vt:lpstr>PowerPoint プレゼンテーション</vt:lpstr>
      <vt:lpstr>PowerPoint プレゼンテーション</vt:lpstr>
      <vt:lpstr>PowerPoint プレゼンテーション</vt:lpstr>
      <vt:lpstr>田中さんの場合（4つのスプライトを用意して...）</vt:lpstr>
      <vt:lpstr>誰からメッセージが届いたのかわかるようにLEDを光らせたり、音を出してみよう！</vt:lpstr>
      <vt:lpstr>この調子でプログラムをすれば クラス全員ともチャットができる！</vt:lpstr>
      <vt:lpstr>プログラムを改良してクラス全員と やり取りできるようにしよう！</vt:lpstr>
      <vt:lpstr>PowerPoint プレゼンテーション</vt:lpstr>
      <vt:lpstr>ネットワークを利用した双方向性のある コンテンツのプログラミンによる問題解決 その③</vt:lpstr>
      <vt:lpstr>4人以上でメッセージをやり取り できるようになった！</vt:lpstr>
      <vt:lpstr>でも、人数増やすの大変じゃない？</vt:lpstr>
      <vt:lpstr>どんなところが大変？</vt:lpstr>
      <vt:lpstr>本時のねらい</vt:lpstr>
      <vt:lpstr>本時のねらい</vt:lpstr>
      <vt:lpstr>PowerPoint プレゼンテーション</vt:lpstr>
      <vt:lpstr>複数のコンピュータとやり取りする方法</vt:lpstr>
      <vt:lpstr>無線のグループ番号（前回と同じ）</vt:lpstr>
      <vt:lpstr>複数のコンピュータとやり取りする方法</vt:lpstr>
      <vt:lpstr>4人の中からサーバ役を1人 クライアント役を3人決めよう</vt:lpstr>
      <vt:lpstr>リスト（配列）</vt:lpstr>
      <vt:lpstr>配列を使えば発言履歴を残せる</vt:lpstr>
      <vt:lpstr>サーバだけでなく、他のクライアント にもメッセージを送るには...</vt:lpstr>
      <vt:lpstr>PowerPoint プレゼンテーション</vt:lpstr>
      <vt:lpstr>この方法だと人数が増えても 作り直すプログラムが少ない</vt:lpstr>
      <vt:lpstr>でも、今のままだと問題が...</vt:lpstr>
      <vt:lpstr>発言者がちゃんとわかるようになった！</vt:lpstr>
      <vt:lpstr>PowerPoint プレゼンテーション</vt:lpstr>
      <vt:lpstr>プログラムの例（田中さん）</vt:lpstr>
      <vt:lpstr>プログラムの例（サーバ）</vt:lpstr>
      <vt:lpstr>Peer to Peer方式の特徴（メリット/デメリット）</vt:lpstr>
      <vt:lpstr>サーバクライアント方式の特徴（メリット/デメリット）</vt:lpstr>
      <vt:lpstr>チャットツールとして最低限の 機能は実現できた！</vt:lpstr>
      <vt:lpstr>機能追加を考えよう</vt:lpstr>
      <vt:lpstr>PowerPoint プレゼンテーション</vt:lpstr>
      <vt:lpstr>ネットワークを利用した双方向性のある コンテンツのプログラミンによる問題解決 その④</vt:lpstr>
      <vt:lpstr>本時のねらい</vt:lpstr>
      <vt:lpstr>本時のねらい</vt:lpstr>
      <vt:lpstr>機能追加を考えよう</vt:lpstr>
      <vt:lpstr>不適切な発言を拒否する機能</vt:lpstr>
      <vt:lpstr>着信を通知する機能（LED）</vt:lpstr>
      <vt:lpstr>着信を通知する機能（音・声）</vt:lpstr>
      <vt:lpstr>着信を通知する機能（音・声）</vt:lpstr>
      <vt:lpstr>特定の人あてにメッセージを送る（DM機能）</vt:lpstr>
      <vt:lpstr>チャットルームに入るためのログイン機能</vt:lpstr>
      <vt:lpstr>特定の相手の環境（明るさや温度など）を調べる機能</vt:lpstr>
      <vt:lpstr>発言内容を他の人に知られないように暗号化する機能</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ネットワークを利用した双方向性のある コンテンツのプログラミンによる問題解決 その①</dc:title>
  <cp:lastModifiedBy>浜田 歩</cp:lastModifiedBy>
  <cp:revision>3</cp:revision>
  <dcterms:modified xsi:type="dcterms:W3CDTF">2025-09-04T13:43:30Z</dcterms:modified>
</cp:coreProperties>
</file>